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3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91" r:id="rId33"/>
    <p:sldId id="292" r:id="rId34"/>
    <p:sldId id="293" r:id="rId35"/>
    <p:sldId id="294" r:id="rId36"/>
    <p:sldId id="315" r:id="rId37"/>
    <p:sldId id="295" r:id="rId38"/>
    <p:sldId id="296" r:id="rId39"/>
    <p:sldId id="297" r:id="rId40"/>
    <p:sldId id="298" r:id="rId41"/>
    <p:sldId id="299" r:id="rId42"/>
    <p:sldId id="308" r:id="rId43"/>
    <p:sldId id="312" r:id="rId44"/>
    <p:sldId id="313" r:id="rId45"/>
    <p:sldId id="314" r:id="rId4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CC006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1F5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CC006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9/21/2022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CC006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9/21/2022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5714"/>
            <a:ext cx="4057015" cy="0"/>
          </a:xfrm>
          <a:custGeom>
            <a:avLst/>
            <a:gdLst/>
            <a:ahLst/>
            <a:cxnLst/>
            <a:rect l="l" t="t" r="r" b="b"/>
            <a:pathLst>
              <a:path w="4057015">
                <a:moveTo>
                  <a:pt x="0" y="0"/>
                </a:moveTo>
                <a:lnTo>
                  <a:pt x="4056512" y="0"/>
                </a:lnTo>
              </a:path>
            </a:pathLst>
          </a:custGeom>
          <a:ln w="8889">
            <a:solidFill>
              <a:srgbClr val="00EA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635"/>
            <a:ext cx="4045585" cy="0"/>
          </a:xfrm>
          <a:custGeom>
            <a:avLst/>
            <a:gdLst/>
            <a:ahLst/>
            <a:cxnLst/>
            <a:rect l="l" t="t" r="r" b="b"/>
            <a:pathLst>
              <a:path w="4045585">
                <a:moveTo>
                  <a:pt x="0" y="0"/>
                </a:moveTo>
                <a:lnTo>
                  <a:pt x="4045330" y="0"/>
                </a:lnTo>
              </a:path>
            </a:pathLst>
          </a:custGeom>
          <a:ln w="3175">
            <a:solidFill>
              <a:srgbClr val="00EA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14477"/>
            <a:ext cx="4087495" cy="0"/>
          </a:xfrm>
          <a:custGeom>
            <a:avLst/>
            <a:gdLst/>
            <a:ahLst/>
            <a:cxnLst/>
            <a:rect l="l" t="t" r="r" b="b"/>
            <a:pathLst>
              <a:path w="4087495">
                <a:moveTo>
                  <a:pt x="0" y="0"/>
                </a:moveTo>
                <a:lnTo>
                  <a:pt x="4087367" y="0"/>
                </a:lnTo>
              </a:path>
            </a:pathLst>
          </a:custGeom>
          <a:ln w="10667">
            <a:solidFill>
              <a:srgbClr val="00E9F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26669"/>
            <a:ext cx="4105910" cy="0"/>
          </a:xfrm>
          <a:custGeom>
            <a:avLst/>
            <a:gdLst/>
            <a:ahLst/>
            <a:cxnLst/>
            <a:rect l="l" t="t" r="r" b="b"/>
            <a:pathLst>
              <a:path w="4105910">
                <a:moveTo>
                  <a:pt x="0" y="0"/>
                </a:moveTo>
                <a:lnTo>
                  <a:pt x="4105655" y="0"/>
                </a:lnTo>
              </a:path>
            </a:pathLst>
          </a:custGeom>
          <a:ln w="3175">
            <a:solidFill>
              <a:srgbClr val="00E8F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0" y="21590"/>
            <a:ext cx="4093210" cy="0"/>
          </a:xfrm>
          <a:custGeom>
            <a:avLst/>
            <a:gdLst/>
            <a:ahLst/>
            <a:cxnLst/>
            <a:rect l="l" t="t" r="r" b="b"/>
            <a:pathLst>
              <a:path w="4093210">
                <a:moveTo>
                  <a:pt x="0" y="0"/>
                </a:moveTo>
                <a:lnTo>
                  <a:pt x="4092955" y="0"/>
                </a:lnTo>
              </a:path>
            </a:pathLst>
          </a:custGeom>
          <a:ln w="7620">
            <a:solidFill>
              <a:srgbClr val="00E8F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0" y="32003"/>
            <a:ext cx="4135120" cy="0"/>
          </a:xfrm>
          <a:custGeom>
            <a:avLst/>
            <a:gdLst/>
            <a:ahLst/>
            <a:cxnLst/>
            <a:rect l="l" t="t" r="r" b="b"/>
            <a:pathLst>
              <a:path w="4135120">
                <a:moveTo>
                  <a:pt x="0" y="0"/>
                </a:moveTo>
                <a:lnTo>
                  <a:pt x="4134612" y="0"/>
                </a:lnTo>
              </a:path>
            </a:pathLst>
          </a:custGeom>
          <a:ln w="9144">
            <a:solidFill>
              <a:srgbClr val="00E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0" y="41909"/>
            <a:ext cx="4161790" cy="0"/>
          </a:xfrm>
          <a:custGeom>
            <a:avLst/>
            <a:gdLst/>
            <a:ahLst/>
            <a:cxnLst/>
            <a:rect l="l" t="t" r="r" b="b"/>
            <a:pathLst>
              <a:path w="4161790">
                <a:moveTo>
                  <a:pt x="0" y="0"/>
                </a:moveTo>
                <a:lnTo>
                  <a:pt x="4161409" y="0"/>
                </a:lnTo>
              </a:path>
            </a:pathLst>
          </a:custGeom>
          <a:ln w="10668">
            <a:solidFill>
              <a:srgbClr val="00E6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0" y="51053"/>
            <a:ext cx="4186554" cy="0"/>
          </a:xfrm>
          <a:custGeom>
            <a:avLst/>
            <a:gdLst/>
            <a:ahLst/>
            <a:cxnLst/>
            <a:rect l="l" t="t" r="r" b="b"/>
            <a:pathLst>
              <a:path w="4186554">
                <a:moveTo>
                  <a:pt x="0" y="0"/>
                </a:moveTo>
                <a:lnTo>
                  <a:pt x="4186428" y="0"/>
                </a:lnTo>
              </a:path>
            </a:pathLst>
          </a:custGeom>
          <a:ln w="10668">
            <a:solidFill>
              <a:srgbClr val="00E4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0" y="65405"/>
            <a:ext cx="4210685" cy="0"/>
          </a:xfrm>
          <a:custGeom>
            <a:avLst/>
            <a:gdLst/>
            <a:ahLst/>
            <a:cxnLst/>
            <a:rect l="l" t="t" r="r" b="b"/>
            <a:pathLst>
              <a:path w="4210685">
                <a:moveTo>
                  <a:pt x="0" y="0"/>
                </a:moveTo>
                <a:lnTo>
                  <a:pt x="4210177" y="0"/>
                </a:lnTo>
              </a:path>
            </a:pathLst>
          </a:custGeom>
          <a:ln w="3175">
            <a:solidFill>
              <a:srgbClr val="00E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0" y="59689"/>
            <a:ext cx="4196715" cy="0"/>
          </a:xfrm>
          <a:custGeom>
            <a:avLst/>
            <a:gdLst/>
            <a:ahLst/>
            <a:cxnLst/>
            <a:rect l="l" t="t" r="r" b="b"/>
            <a:pathLst>
              <a:path w="4196715">
                <a:moveTo>
                  <a:pt x="0" y="0"/>
                </a:moveTo>
                <a:lnTo>
                  <a:pt x="4196207" y="0"/>
                </a:lnTo>
              </a:path>
            </a:pathLst>
          </a:custGeom>
          <a:ln w="10160">
            <a:solidFill>
              <a:srgbClr val="00E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0" y="68580"/>
            <a:ext cx="4241800" cy="0"/>
          </a:xfrm>
          <a:custGeom>
            <a:avLst/>
            <a:gdLst/>
            <a:ahLst/>
            <a:cxnLst/>
            <a:rect l="l" t="t" r="r" b="b"/>
            <a:pathLst>
              <a:path w="4241800">
                <a:moveTo>
                  <a:pt x="0" y="0"/>
                </a:moveTo>
                <a:lnTo>
                  <a:pt x="4241292" y="0"/>
                </a:lnTo>
              </a:path>
            </a:pathLst>
          </a:custGeom>
          <a:ln w="9144">
            <a:solidFill>
              <a:srgbClr val="00E2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0" y="77723"/>
            <a:ext cx="4270375" cy="0"/>
          </a:xfrm>
          <a:custGeom>
            <a:avLst/>
            <a:gdLst/>
            <a:ahLst/>
            <a:cxnLst/>
            <a:rect l="l" t="t" r="r" b="b"/>
            <a:pathLst>
              <a:path w="4270375">
                <a:moveTo>
                  <a:pt x="0" y="0"/>
                </a:moveTo>
                <a:lnTo>
                  <a:pt x="4270375" y="0"/>
                </a:lnTo>
              </a:path>
            </a:pathLst>
          </a:custGeom>
          <a:ln w="9144">
            <a:solidFill>
              <a:srgbClr val="00E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0" y="87630"/>
            <a:ext cx="4303395" cy="0"/>
          </a:xfrm>
          <a:custGeom>
            <a:avLst/>
            <a:gdLst/>
            <a:ahLst/>
            <a:cxnLst/>
            <a:rect l="l" t="t" r="r" b="b"/>
            <a:pathLst>
              <a:path w="4303395">
                <a:moveTo>
                  <a:pt x="0" y="0"/>
                </a:moveTo>
                <a:lnTo>
                  <a:pt x="4303395" y="0"/>
                </a:lnTo>
              </a:path>
            </a:pathLst>
          </a:custGeom>
          <a:ln w="10668">
            <a:solidFill>
              <a:srgbClr val="00E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9109709" y="82296"/>
            <a:ext cx="34290" cy="10795"/>
          </a:xfrm>
          <a:custGeom>
            <a:avLst/>
            <a:gdLst/>
            <a:ahLst/>
            <a:cxnLst/>
            <a:rect l="l" t="t" r="r" b="b"/>
            <a:pathLst>
              <a:path w="34290" h="10794">
                <a:moveTo>
                  <a:pt x="34290" y="0"/>
                </a:moveTo>
                <a:lnTo>
                  <a:pt x="27305" y="0"/>
                </a:lnTo>
                <a:lnTo>
                  <a:pt x="0" y="10668"/>
                </a:lnTo>
                <a:lnTo>
                  <a:pt x="34290" y="10668"/>
                </a:lnTo>
                <a:lnTo>
                  <a:pt x="34290" y="0"/>
                </a:lnTo>
                <a:close/>
              </a:path>
            </a:pathLst>
          </a:custGeom>
          <a:solidFill>
            <a:srgbClr val="00E0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0" y="96773"/>
            <a:ext cx="4332605" cy="0"/>
          </a:xfrm>
          <a:custGeom>
            <a:avLst/>
            <a:gdLst/>
            <a:ahLst/>
            <a:cxnLst/>
            <a:rect l="l" t="t" r="r" b="b"/>
            <a:pathLst>
              <a:path w="4332605">
                <a:moveTo>
                  <a:pt x="0" y="0"/>
                </a:moveTo>
                <a:lnTo>
                  <a:pt x="4332605" y="0"/>
                </a:lnTo>
              </a:path>
            </a:pathLst>
          </a:custGeom>
          <a:ln w="10667">
            <a:solidFill>
              <a:srgbClr val="00D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9085580" y="91439"/>
            <a:ext cx="58419" cy="10795"/>
          </a:xfrm>
          <a:custGeom>
            <a:avLst/>
            <a:gdLst/>
            <a:ahLst/>
            <a:cxnLst/>
            <a:rect l="l" t="t" r="r" b="b"/>
            <a:pathLst>
              <a:path w="58420" h="10794">
                <a:moveTo>
                  <a:pt x="58420" y="0"/>
                </a:moveTo>
                <a:lnTo>
                  <a:pt x="27304" y="0"/>
                </a:lnTo>
                <a:lnTo>
                  <a:pt x="0" y="10667"/>
                </a:lnTo>
                <a:lnTo>
                  <a:pt x="58420" y="10667"/>
                </a:lnTo>
                <a:lnTo>
                  <a:pt x="58420" y="0"/>
                </a:lnTo>
                <a:close/>
              </a:path>
            </a:pathLst>
          </a:custGeom>
          <a:solidFill>
            <a:srgbClr val="00DF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0" y="105918"/>
            <a:ext cx="4361815" cy="0"/>
          </a:xfrm>
          <a:custGeom>
            <a:avLst/>
            <a:gdLst/>
            <a:ahLst/>
            <a:cxnLst/>
            <a:rect l="l" t="t" r="r" b="b"/>
            <a:pathLst>
              <a:path w="4361815">
                <a:moveTo>
                  <a:pt x="0" y="0"/>
                </a:moveTo>
                <a:lnTo>
                  <a:pt x="4361815" y="0"/>
                </a:lnTo>
              </a:path>
            </a:pathLst>
          </a:custGeom>
          <a:ln w="10668">
            <a:solidFill>
              <a:srgbClr val="00D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9061450" y="100584"/>
            <a:ext cx="82550" cy="10795"/>
          </a:xfrm>
          <a:custGeom>
            <a:avLst/>
            <a:gdLst/>
            <a:ahLst/>
            <a:cxnLst/>
            <a:rect l="l" t="t" r="r" b="b"/>
            <a:pathLst>
              <a:path w="82550" h="10794">
                <a:moveTo>
                  <a:pt x="82550" y="0"/>
                </a:moveTo>
                <a:lnTo>
                  <a:pt x="27304" y="0"/>
                </a:lnTo>
                <a:lnTo>
                  <a:pt x="0" y="10668"/>
                </a:lnTo>
                <a:lnTo>
                  <a:pt x="82550" y="10668"/>
                </a:lnTo>
                <a:lnTo>
                  <a:pt x="82550" y="0"/>
                </a:lnTo>
                <a:close/>
              </a:path>
            </a:pathLst>
          </a:custGeom>
          <a:solidFill>
            <a:srgbClr val="00DFE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0" y="114300"/>
            <a:ext cx="4391660" cy="0"/>
          </a:xfrm>
          <a:custGeom>
            <a:avLst/>
            <a:gdLst/>
            <a:ahLst/>
            <a:cxnLst/>
            <a:rect l="l" t="t" r="r" b="b"/>
            <a:pathLst>
              <a:path w="4391660">
                <a:moveTo>
                  <a:pt x="0" y="0"/>
                </a:moveTo>
                <a:lnTo>
                  <a:pt x="4391660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9037319" y="114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0" y="123444"/>
            <a:ext cx="4420870" cy="0"/>
          </a:xfrm>
          <a:custGeom>
            <a:avLst/>
            <a:gdLst/>
            <a:ahLst/>
            <a:cxnLst/>
            <a:rect l="l" t="t" r="r" b="b"/>
            <a:pathLst>
              <a:path w="4420870">
                <a:moveTo>
                  <a:pt x="0" y="0"/>
                </a:moveTo>
                <a:lnTo>
                  <a:pt x="4420870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9013190" y="123444"/>
            <a:ext cx="130810" cy="0"/>
          </a:xfrm>
          <a:custGeom>
            <a:avLst/>
            <a:gdLst/>
            <a:ahLst/>
            <a:cxnLst/>
            <a:rect l="l" t="t" r="r" b="b"/>
            <a:pathLst>
              <a:path w="130809">
                <a:moveTo>
                  <a:pt x="0" y="0"/>
                </a:moveTo>
                <a:lnTo>
                  <a:pt x="130809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0" y="133350"/>
            <a:ext cx="4453890" cy="0"/>
          </a:xfrm>
          <a:custGeom>
            <a:avLst/>
            <a:gdLst/>
            <a:ahLst/>
            <a:cxnLst/>
            <a:rect l="l" t="t" r="r" b="b"/>
            <a:pathLst>
              <a:path w="4453890">
                <a:moveTo>
                  <a:pt x="0" y="0"/>
                </a:moveTo>
                <a:lnTo>
                  <a:pt x="4453890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8985884" y="133350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8115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0" y="142494"/>
            <a:ext cx="4483100" cy="0"/>
          </a:xfrm>
          <a:custGeom>
            <a:avLst/>
            <a:gdLst/>
            <a:ahLst/>
            <a:cxnLst/>
            <a:rect l="l" t="t" r="r" b="b"/>
            <a:pathLst>
              <a:path w="4483100">
                <a:moveTo>
                  <a:pt x="0" y="0"/>
                </a:moveTo>
                <a:lnTo>
                  <a:pt x="4483100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8961755" y="142494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5">
                <a:moveTo>
                  <a:pt x="0" y="0"/>
                </a:moveTo>
                <a:lnTo>
                  <a:pt x="182245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0" y="154304"/>
            <a:ext cx="4505960" cy="0"/>
          </a:xfrm>
          <a:custGeom>
            <a:avLst/>
            <a:gdLst/>
            <a:ahLst/>
            <a:cxnLst/>
            <a:rect l="l" t="t" r="r" b="b"/>
            <a:pathLst>
              <a:path w="4505960">
                <a:moveTo>
                  <a:pt x="0" y="0"/>
                </a:moveTo>
                <a:lnTo>
                  <a:pt x="4505960" y="0"/>
                </a:lnTo>
              </a:path>
            </a:pathLst>
          </a:custGeom>
          <a:ln w="6350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0" y="148589"/>
            <a:ext cx="4487545" cy="0"/>
          </a:xfrm>
          <a:custGeom>
            <a:avLst/>
            <a:gdLst/>
            <a:ahLst/>
            <a:cxnLst/>
            <a:rect l="l" t="t" r="r" b="b"/>
            <a:pathLst>
              <a:path w="4487545">
                <a:moveTo>
                  <a:pt x="0" y="0"/>
                </a:moveTo>
                <a:lnTo>
                  <a:pt x="4487545" y="0"/>
                </a:lnTo>
              </a:path>
            </a:pathLst>
          </a:custGeom>
          <a:ln w="5079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8937625" y="15163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375" y="0"/>
                </a:lnTo>
              </a:path>
            </a:pathLst>
          </a:custGeom>
          <a:ln w="10668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46"/>
          <p:cNvSpPr/>
          <p:nvPr/>
        </p:nvSpPr>
        <p:spPr>
          <a:xfrm>
            <a:off x="0" y="160020"/>
            <a:ext cx="4552315" cy="0"/>
          </a:xfrm>
          <a:custGeom>
            <a:avLst/>
            <a:gdLst/>
            <a:ahLst/>
            <a:cxnLst/>
            <a:rect l="l" t="t" r="r" b="b"/>
            <a:pathLst>
              <a:path w="4552315">
                <a:moveTo>
                  <a:pt x="0" y="0"/>
                </a:moveTo>
                <a:lnTo>
                  <a:pt x="4552315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47"/>
          <p:cNvSpPr/>
          <p:nvPr/>
        </p:nvSpPr>
        <p:spPr>
          <a:xfrm>
            <a:off x="8913494" y="160020"/>
            <a:ext cx="230504" cy="0"/>
          </a:xfrm>
          <a:custGeom>
            <a:avLst/>
            <a:gdLst/>
            <a:ahLst/>
            <a:cxnLst/>
            <a:rect l="l" t="t" r="r" b="b"/>
            <a:pathLst>
              <a:path w="230504">
                <a:moveTo>
                  <a:pt x="0" y="0"/>
                </a:moveTo>
                <a:lnTo>
                  <a:pt x="230504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k object 48"/>
          <p:cNvSpPr/>
          <p:nvPr/>
        </p:nvSpPr>
        <p:spPr>
          <a:xfrm>
            <a:off x="0" y="169163"/>
            <a:ext cx="4588510" cy="0"/>
          </a:xfrm>
          <a:custGeom>
            <a:avLst/>
            <a:gdLst/>
            <a:ahLst/>
            <a:cxnLst/>
            <a:rect l="l" t="t" r="r" b="b"/>
            <a:pathLst>
              <a:path w="4588510">
                <a:moveTo>
                  <a:pt x="0" y="0"/>
                </a:moveTo>
                <a:lnTo>
                  <a:pt x="458851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k object 49"/>
          <p:cNvSpPr/>
          <p:nvPr/>
        </p:nvSpPr>
        <p:spPr>
          <a:xfrm>
            <a:off x="8890000" y="169163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400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k object 50"/>
          <p:cNvSpPr/>
          <p:nvPr/>
        </p:nvSpPr>
        <p:spPr>
          <a:xfrm>
            <a:off x="0" y="179070"/>
            <a:ext cx="4629785" cy="0"/>
          </a:xfrm>
          <a:custGeom>
            <a:avLst/>
            <a:gdLst/>
            <a:ahLst/>
            <a:cxnLst/>
            <a:rect l="l" t="t" r="r" b="b"/>
            <a:pathLst>
              <a:path w="4629785">
                <a:moveTo>
                  <a:pt x="0" y="0"/>
                </a:moveTo>
                <a:lnTo>
                  <a:pt x="4629785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k object 51"/>
          <p:cNvSpPr/>
          <p:nvPr/>
        </p:nvSpPr>
        <p:spPr>
          <a:xfrm>
            <a:off x="8862059" y="179070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>
                <a:moveTo>
                  <a:pt x="0" y="0"/>
                </a:moveTo>
                <a:lnTo>
                  <a:pt x="281940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k object 52"/>
          <p:cNvSpPr/>
          <p:nvPr/>
        </p:nvSpPr>
        <p:spPr>
          <a:xfrm>
            <a:off x="0" y="188213"/>
            <a:ext cx="4665980" cy="0"/>
          </a:xfrm>
          <a:custGeom>
            <a:avLst/>
            <a:gdLst/>
            <a:ahLst/>
            <a:cxnLst/>
            <a:rect l="l" t="t" r="r" b="b"/>
            <a:pathLst>
              <a:path w="4665980">
                <a:moveTo>
                  <a:pt x="0" y="0"/>
                </a:moveTo>
                <a:lnTo>
                  <a:pt x="466598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k object 53"/>
          <p:cNvSpPr/>
          <p:nvPr/>
        </p:nvSpPr>
        <p:spPr>
          <a:xfrm>
            <a:off x="8837930" y="188213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>
                <a:moveTo>
                  <a:pt x="0" y="0"/>
                </a:moveTo>
                <a:lnTo>
                  <a:pt x="30607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k object 54"/>
          <p:cNvSpPr/>
          <p:nvPr/>
        </p:nvSpPr>
        <p:spPr>
          <a:xfrm>
            <a:off x="0" y="197357"/>
            <a:ext cx="4702175" cy="0"/>
          </a:xfrm>
          <a:custGeom>
            <a:avLst/>
            <a:gdLst/>
            <a:ahLst/>
            <a:cxnLst/>
            <a:rect l="l" t="t" r="r" b="b"/>
            <a:pathLst>
              <a:path w="4702175">
                <a:moveTo>
                  <a:pt x="0" y="0"/>
                </a:moveTo>
                <a:lnTo>
                  <a:pt x="470217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k object 55"/>
          <p:cNvSpPr/>
          <p:nvPr/>
        </p:nvSpPr>
        <p:spPr>
          <a:xfrm>
            <a:off x="8814434" y="197357"/>
            <a:ext cx="329565" cy="0"/>
          </a:xfrm>
          <a:custGeom>
            <a:avLst/>
            <a:gdLst/>
            <a:ahLst/>
            <a:cxnLst/>
            <a:rect l="l" t="t" r="r" b="b"/>
            <a:pathLst>
              <a:path w="329565">
                <a:moveTo>
                  <a:pt x="0" y="0"/>
                </a:moveTo>
                <a:lnTo>
                  <a:pt x="32956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k object 56"/>
          <p:cNvSpPr/>
          <p:nvPr/>
        </p:nvSpPr>
        <p:spPr>
          <a:xfrm>
            <a:off x="0" y="205740"/>
            <a:ext cx="4738370" cy="0"/>
          </a:xfrm>
          <a:custGeom>
            <a:avLst/>
            <a:gdLst/>
            <a:ahLst/>
            <a:cxnLst/>
            <a:rect l="l" t="t" r="r" b="b"/>
            <a:pathLst>
              <a:path w="4738370">
                <a:moveTo>
                  <a:pt x="0" y="0"/>
                </a:moveTo>
                <a:lnTo>
                  <a:pt x="4738370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k object 57"/>
          <p:cNvSpPr/>
          <p:nvPr/>
        </p:nvSpPr>
        <p:spPr>
          <a:xfrm>
            <a:off x="8790305" y="205740"/>
            <a:ext cx="353695" cy="0"/>
          </a:xfrm>
          <a:custGeom>
            <a:avLst/>
            <a:gdLst/>
            <a:ahLst/>
            <a:cxnLst/>
            <a:rect l="l" t="t" r="r" b="b"/>
            <a:pathLst>
              <a:path w="353695">
                <a:moveTo>
                  <a:pt x="0" y="0"/>
                </a:moveTo>
                <a:lnTo>
                  <a:pt x="353695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k object 58"/>
          <p:cNvSpPr/>
          <p:nvPr/>
        </p:nvSpPr>
        <p:spPr>
          <a:xfrm>
            <a:off x="0" y="214884"/>
            <a:ext cx="4774565" cy="0"/>
          </a:xfrm>
          <a:custGeom>
            <a:avLst/>
            <a:gdLst/>
            <a:ahLst/>
            <a:cxnLst/>
            <a:rect l="l" t="t" r="r" b="b"/>
            <a:pathLst>
              <a:path w="4774565">
                <a:moveTo>
                  <a:pt x="0" y="0"/>
                </a:moveTo>
                <a:lnTo>
                  <a:pt x="477456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k object 59"/>
          <p:cNvSpPr/>
          <p:nvPr/>
        </p:nvSpPr>
        <p:spPr>
          <a:xfrm>
            <a:off x="8766175" y="214884"/>
            <a:ext cx="377825" cy="0"/>
          </a:xfrm>
          <a:custGeom>
            <a:avLst/>
            <a:gdLst/>
            <a:ahLst/>
            <a:cxnLst/>
            <a:rect l="l" t="t" r="r" b="b"/>
            <a:pathLst>
              <a:path w="377825">
                <a:moveTo>
                  <a:pt x="0" y="0"/>
                </a:moveTo>
                <a:lnTo>
                  <a:pt x="37782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k object 60"/>
          <p:cNvSpPr/>
          <p:nvPr/>
        </p:nvSpPr>
        <p:spPr>
          <a:xfrm>
            <a:off x="0" y="224790"/>
            <a:ext cx="4815840" cy="0"/>
          </a:xfrm>
          <a:custGeom>
            <a:avLst/>
            <a:gdLst/>
            <a:ahLst/>
            <a:cxnLst/>
            <a:rect l="l" t="t" r="r" b="b"/>
            <a:pathLst>
              <a:path w="4815840">
                <a:moveTo>
                  <a:pt x="0" y="0"/>
                </a:moveTo>
                <a:lnTo>
                  <a:pt x="4815840" y="0"/>
                </a:lnTo>
              </a:path>
            </a:pathLst>
          </a:custGeom>
          <a:ln w="10668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k object 61"/>
          <p:cNvSpPr/>
          <p:nvPr/>
        </p:nvSpPr>
        <p:spPr>
          <a:xfrm>
            <a:off x="8747125" y="226059"/>
            <a:ext cx="396875" cy="0"/>
          </a:xfrm>
          <a:custGeom>
            <a:avLst/>
            <a:gdLst/>
            <a:ahLst/>
            <a:cxnLst/>
            <a:rect l="l" t="t" r="r" b="b"/>
            <a:pathLst>
              <a:path w="396875">
                <a:moveTo>
                  <a:pt x="0" y="0"/>
                </a:moveTo>
                <a:lnTo>
                  <a:pt x="396875" y="0"/>
                </a:lnTo>
              </a:path>
            </a:pathLst>
          </a:custGeom>
          <a:ln w="7620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k object 62"/>
          <p:cNvSpPr/>
          <p:nvPr/>
        </p:nvSpPr>
        <p:spPr>
          <a:xfrm>
            <a:off x="8762365" y="220979"/>
            <a:ext cx="381635" cy="0"/>
          </a:xfrm>
          <a:custGeom>
            <a:avLst/>
            <a:gdLst/>
            <a:ahLst/>
            <a:cxnLst/>
            <a:rect l="l" t="t" r="r" b="b"/>
            <a:pathLst>
              <a:path w="381634">
                <a:moveTo>
                  <a:pt x="0" y="0"/>
                </a:moveTo>
                <a:lnTo>
                  <a:pt x="381634" y="0"/>
                </a:lnTo>
              </a:path>
            </a:pathLst>
          </a:custGeom>
          <a:ln w="3175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k object 63"/>
          <p:cNvSpPr/>
          <p:nvPr/>
        </p:nvSpPr>
        <p:spPr>
          <a:xfrm>
            <a:off x="0" y="233934"/>
            <a:ext cx="4852035" cy="0"/>
          </a:xfrm>
          <a:custGeom>
            <a:avLst/>
            <a:gdLst/>
            <a:ahLst/>
            <a:cxnLst/>
            <a:rect l="l" t="t" r="r" b="b"/>
            <a:pathLst>
              <a:path w="4852035">
                <a:moveTo>
                  <a:pt x="0" y="0"/>
                </a:moveTo>
                <a:lnTo>
                  <a:pt x="485203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k object 64"/>
          <p:cNvSpPr/>
          <p:nvPr/>
        </p:nvSpPr>
        <p:spPr>
          <a:xfrm>
            <a:off x="8707755" y="233934"/>
            <a:ext cx="436245" cy="0"/>
          </a:xfrm>
          <a:custGeom>
            <a:avLst/>
            <a:gdLst/>
            <a:ahLst/>
            <a:cxnLst/>
            <a:rect l="l" t="t" r="r" b="b"/>
            <a:pathLst>
              <a:path w="436245">
                <a:moveTo>
                  <a:pt x="0" y="0"/>
                </a:moveTo>
                <a:lnTo>
                  <a:pt x="43624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k object 65"/>
          <p:cNvSpPr/>
          <p:nvPr/>
        </p:nvSpPr>
        <p:spPr>
          <a:xfrm>
            <a:off x="0" y="243077"/>
            <a:ext cx="4888230" cy="0"/>
          </a:xfrm>
          <a:custGeom>
            <a:avLst/>
            <a:gdLst/>
            <a:ahLst/>
            <a:cxnLst/>
            <a:rect l="l" t="t" r="r" b="b"/>
            <a:pathLst>
              <a:path w="4888230">
                <a:moveTo>
                  <a:pt x="0" y="0"/>
                </a:moveTo>
                <a:lnTo>
                  <a:pt x="4888230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k object 66"/>
          <p:cNvSpPr/>
          <p:nvPr/>
        </p:nvSpPr>
        <p:spPr>
          <a:xfrm>
            <a:off x="8679815" y="243077"/>
            <a:ext cx="464184" cy="0"/>
          </a:xfrm>
          <a:custGeom>
            <a:avLst/>
            <a:gdLst/>
            <a:ahLst/>
            <a:cxnLst/>
            <a:rect l="l" t="t" r="r" b="b"/>
            <a:pathLst>
              <a:path w="464184">
                <a:moveTo>
                  <a:pt x="0" y="0"/>
                </a:moveTo>
                <a:lnTo>
                  <a:pt x="464184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k object 67"/>
          <p:cNvSpPr/>
          <p:nvPr/>
        </p:nvSpPr>
        <p:spPr>
          <a:xfrm>
            <a:off x="0" y="251904"/>
            <a:ext cx="4924425" cy="0"/>
          </a:xfrm>
          <a:custGeom>
            <a:avLst/>
            <a:gdLst/>
            <a:ahLst/>
            <a:cxnLst/>
            <a:rect l="l" t="t" r="r" b="b"/>
            <a:pathLst>
              <a:path w="4924425">
                <a:moveTo>
                  <a:pt x="0" y="0"/>
                </a:moveTo>
                <a:lnTo>
                  <a:pt x="49244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k object 68"/>
          <p:cNvSpPr/>
          <p:nvPr/>
        </p:nvSpPr>
        <p:spPr>
          <a:xfrm>
            <a:off x="8651875" y="251904"/>
            <a:ext cx="492125" cy="0"/>
          </a:xfrm>
          <a:custGeom>
            <a:avLst/>
            <a:gdLst/>
            <a:ahLst/>
            <a:cxnLst/>
            <a:rect l="l" t="t" r="r" b="b"/>
            <a:pathLst>
              <a:path w="492125">
                <a:moveTo>
                  <a:pt x="0" y="0"/>
                </a:moveTo>
                <a:lnTo>
                  <a:pt x="4921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k object 69"/>
          <p:cNvSpPr/>
          <p:nvPr/>
        </p:nvSpPr>
        <p:spPr>
          <a:xfrm>
            <a:off x="0" y="260604"/>
            <a:ext cx="4960620" cy="0"/>
          </a:xfrm>
          <a:custGeom>
            <a:avLst/>
            <a:gdLst/>
            <a:ahLst/>
            <a:cxnLst/>
            <a:rect l="l" t="t" r="r" b="b"/>
            <a:pathLst>
              <a:path w="4960620">
                <a:moveTo>
                  <a:pt x="0" y="0"/>
                </a:moveTo>
                <a:lnTo>
                  <a:pt x="4960620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k object 70"/>
          <p:cNvSpPr/>
          <p:nvPr/>
        </p:nvSpPr>
        <p:spPr>
          <a:xfrm>
            <a:off x="8624569" y="260604"/>
            <a:ext cx="519430" cy="0"/>
          </a:xfrm>
          <a:custGeom>
            <a:avLst/>
            <a:gdLst/>
            <a:ahLst/>
            <a:cxnLst/>
            <a:rect l="l" t="t" r="r" b="b"/>
            <a:pathLst>
              <a:path w="519429">
                <a:moveTo>
                  <a:pt x="0" y="0"/>
                </a:moveTo>
                <a:lnTo>
                  <a:pt x="519429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k object 71"/>
          <p:cNvSpPr/>
          <p:nvPr/>
        </p:nvSpPr>
        <p:spPr>
          <a:xfrm>
            <a:off x="0" y="270192"/>
            <a:ext cx="5001895" cy="0"/>
          </a:xfrm>
          <a:custGeom>
            <a:avLst/>
            <a:gdLst/>
            <a:ahLst/>
            <a:cxnLst/>
            <a:rect l="l" t="t" r="r" b="b"/>
            <a:pathLst>
              <a:path w="5001895">
                <a:moveTo>
                  <a:pt x="0" y="0"/>
                </a:moveTo>
                <a:lnTo>
                  <a:pt x="500189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k object 72"/>
          <p:cNvSpPr/>
          <p:nvPr/>
        </p:nvSpPr>
        <p:spPr>
          <a:xfrm>
            <a:off x="8592184" y="270192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5">
                <a:moveTo>
                  <a:pt x="0" y="0"/>
                </a:moveTo>
                <a:lnTo>
                  <a:pt x="55181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k object 73"/>
          <p:cNvSpPr/>
          <p:nvPr/>
        </p:nvSpPr>
        <p:spPr>
          <a:xfrm>
            <a:off x="0" y="279654"/>
            <a:ext cx="5038090" cy="0"/>
          </a:xfrm>
          <a:custGeom>
            <a:avLst/>
            <a:gdLst/>
            <a:ahLst/>
            <a:cxnLst/>
            <a:rect l="l" t="t" r="r" b="b"/>
            <a:pathLst>
              <a:path w="5038090">
                <a:moveTo>
                  <a:pt x="0" y="0"/>
                </a:moveTo>
                <a:lnTo>
                  <a:pt x="503809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k object 74"/>
          <p:cNvSpPr/>
          <p:nvPr/>
        </p:nvSpPr>
        <p:spPr>
          <a:xfrm>
            <a:off x="8564880" y="279654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k object 75"/>
          <p:cNvSpPr/>
          <p:nvPr/>
        </p:nvSpPr>
        <p:spPr>
          <a:xfrm>
            <a:off x="0" y="288797"/>
            <a:ext cx="5074285" cy="0"/>
          </a:xfrm>
          <a:custGeom>
            <a:avLst/>
            <a:gdLst/>
            <a:ahLst/>
            <a:cxnLst/>
            <a:rect l="l" t="t" r="r" b="b"/>
            <a:pathLst>
              <a:path w="5074285">
                <a:moveTo>
                  <a:pt x="0" y="0"/>
                </a:moveTo>
                <a:lnTo>
                  <a:pt x="5074285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k object 76"/>
          <p:cNvSpPr/>
          <p:nvPr/>
        </p:nvSpPr>
        <p:spPr>
          <a:xfrm>
            <a:off x="8536940" y="288797"/>
            <a:ext cx="607060" cy="0"/>
          </a:xfrm>
          <a:custGeom>
            <a:avLst/>
            <a:gdLst/>
            <a:ahLst/>
            <a:cxnLst/>
            <a:rect l="l" t="t" r="r" b="b"/>
            <a:pathLst>
              <a:path w="607059">
                <a:moveTo>
                  <a:pt x="0" y="0"/>
                </a:moveTo>
                <a:lnTo>
                  <a:pt x="607059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k object 77"/>
          <p:cNvSpPr/>
          <p:nvPr/>
        </p:nvSpPr>
        <p:spPr>
          <a:xfrm>
            <a:off x="0" y="297179"/>
            <a:ext cx="5110480" cy="0"/>
          </a:xfrm>
          <a:custGeom>
            <a:avLst/>
            <a:gdLst/>
            <a:ahLst/>
            <a:cxnLst/>
            <a:rect l="l" t="t" r="r" b="b"/>
            <a:pathLst>
              <a:path w="5110480">
                <a:moveTo>
                  <a:pt x="0" y="0"/>
                </a:moveTo>
                <a:lnTo>
                  <a:pt x="511048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bk object 78"/>
          <p:cNvSpPr/>
          <p:nvPr/>
        </p:nvSpPr>
        <p:spPr>
          <a:xfrm>
            <a:off x="8509000" y="297179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63500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bk object 79"/>
          <p:cNvSpPr/>
          <p:nvPr/>
        </p:nvSpPr>
        <p:spPr>
          <a:xfrm>
            <a:off x="0" y="306324"/>
            <a:ext cx="5146675" cy="0"/>
          </a:xfrm>
          <a:custGeom>
            <a:avLst/>
            <a:gdLst/>
            <a:ahLst/>
            <a:cxnLst/>
            <a:rect l="l" t="t" r="r" b="b"/>
            <a:pathLst>
              <a:path w="5146675">
                <a:moveTo>
                  <a:pt x="0" y="0"/>
                </a:moveTo>
                <a:lnTo>
                  <a:pt x="5146675" y="0"/>
                </a:lnTo>
              </a:path>
            </a:pathLst>
          </a:custGeom>
          <a:ln w="9144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bk object 80"/>
          <p:cNvSpPr/>
          <p:nvPr/>
        </p:nvSpPr>
        <p:spPr>
          <a:xfrm>
            <a:off x="8491855" y="307340"/>
            <a:ext cx="652145" cy="0"/>
          </a:xfrm>
          <a:custGeom>
            <a:avLst/>
            <a:gdLst/>
            <a:ahLst/>
            <a:cxnLst/>
            <a:rect l="l" t="t" r="r" b="b"/>
            <a:pathLst>
              <a:path w="652145">
                <a:moveTo>
                  <a:pt x="0" y="0"/>
                </a:moveTo>
                <a:lnTo>
                  <a:pt x="652145" y="0"/>
                </a:lnTo>
              </a:path>
            </a:pathLst>
          </a:custGeom>
          <a:ln w="7620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bk object 81"/>
          <p:cNvSpPr/>
          <p:nvPr/>
        </p:nvSpPr>
        <p:spPr>
          <a:xfrm>
            <a:off x="8507094" y="302895"/>
            <a:ext cx="636905" cy="0"/>
          </a:xfrm>
          <a:custGeom>
            <a:avLst/>
            <a:gdLst/>
            <a:ahLst/>
            <a:cxnLst/>
            <a:rect l="l" t="t" r="r" b="b"/>
            <a:pathLst>
              <a:path w="636904">
                <a:moveTo>
                  <a:pt x="0" y="0"/>
                </a:moveTo>
                <a:lnTo>
                  <a:pt x="636904" y="0"/>
                </a:lnTo>
              </a:path>
            </a:pathLst>
          </a:custGeom>
          <a:ln w="3175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bk object 82"/>
          <p:cNvSpPr/>
          <p:nvPr/>
        </p:nvSpPr>
        <p:spPr>
          <a:xfrm>
            <a:off x="0" y="316229"/>
            <a:ext cx="2352040" cy="0"/>
          </a:xfrm>
          <a:custGeom>
            <a:avLst/>
            <a:gdLst/>
            <a:ahLst/>
            <a:cxnLst/>
            <a:rect l="l" t="t" r="r" b="b"/>
            <a:pathLst>
              <a:path w="2352040">
                <a:moveTo>
                  <a:pt x="0" y="0"/>
                </a:moveTo>
                <a:lnTo>
                  <a:pt x="2352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bk object 83"/>
          <p:cNvSpPr/>
          <p:nvPr/>
        </p:nvSpPr>
        <p:spPr>
          <a:xfrm>
            <a:off x="2824479" y="316229"/>
            <a:ext cx="2363470" cy="0"/>
          </a:xfrm>
          <a:custGeom>
            <a:avLst/>
            <a:gdLst/>
            <a:ahLst/>
            <a:cxnLst/>
            <a:rect l="l" t="t" r="r" b="b"/>
            <a:pathLst>
              <a:path w="2363470">
                <a:moveTo>
                  <a:pt x="0" y="0"/>
                </a:moveTo>
                <a:lnTo>
                  <a:pt x="236347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bk object 84"/>
          <p:cNvSpPr/>
          <p:nvPr/>
        </p:nvSpPr>
        <p:spPr>
          <a:xfrm>
            <a:off x="8442959" y="316229"/>
            <a:ext cx="701040" cy="0"/>
          </a:xfrm>
          <a:custGeom>
            <a:avLst/>
            <a:gdLst/>
            <a:ahLst/>
            <a:cxnLst/>
            <a:rect l="l" t="t" r="r" b="b"/>
            <a:pathLst>
              <a:path w="701040">
                <a:moveTo>
                  <a:pt x="0" y="0"/>
                </a:moveTo>
                <a:lnTo>
                  <a:pt x="701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k object 85"/>
          <p:cNvSpPr/>
          <p:nvPr/>
        </p:nvSpPr>
        <p:spPr>
          <a:xfrm>
            <a:off x="0" y="325374"/>
            <a:ext cx="2197100" cy="0"/>
          </a:xfrm>
          <a:custGeom>
            <a:avLst/>
            <a:gdLst/>
            <a:ahLst/>
            <a:cxnLst/>
            <a:rect l="l" t="t" r="r" b="b"/>
            <a:pathLst>
              <a:path w="2197100">
                <a:moveTo>
                  <a:pt x="0" y="0"/>
                </a:moveTo>
                <a:lnTo>
                  <a:pt x="219710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bk object 86"/>
          <p:cNvSpPr/>
          <p:nvPr/>
        </p:nvSpPr>
        <p:spPr>
          <a:xfrm>
            <a:off x="2966085" y="325374"/>
            <a:ext cx="2258060" cy="0"/>
          </a:xfrm>
          <a:custGeom>
            <a:avLst/>
            <a:gdLst/>
            <a:ahLst/>
            <a:cxnLst/>
            <a:rect l="l" t="t" r="r" b="b"/>
            <a:pathLst>
              <a:path w="2258060">
                <a:moveTo>
                  <a:pt x="0" y="0"/>
                </a:moveTo>
                <a:lnTo>
                  <a:pt x="225806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bk object 87"/>
          <p:cNvSpPr/>
          <p:nvPr/>
        </p:nvSpPr>
        <p:spPr>
          <a:xfrm>
            <a:off x="8411844" y="325374"/>
            <a:ext cx="732155" cy="0"/>
          </a:xfrm>
          <a:custGeom>
            <a:avLst/>
            <a:gdLst/>
            <a:ahLst/>
            <a:cxnLst/>
            <a:rect l="l" t="t" r="r" b="b"/>
            <a:pathLst>
              <a:path w="732154">
                <a:moveTo>
                  <a:pt x="0" y="0"/>
                </a:moveTo>
                <a:lnTo>
                  <a:pt x="732154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bk object 88"/>
          <p:cNvSpPr/>
          <p:nvPr/>
        </p:nvSpPr>
        <p:spPr>
          <a:xfrm>
            <a:off x="0" y="337184"/>
            <a:ext cx="1918335" cy="0"/>
          </a:xfrm>
          <a:custGeom>
            <a:avLst/>
            <a:gdLst/>
            <a:ahLst/>
            <a:cxnLst/>
            <a:rect l="l" t="t" r="r" b="b"/>
            <a:pathLst>
              <a:path w="1918335">
                <a:moveTo>
                  <a:pt x="0" y="0"/>
                </a:moveTo>
                <a:lnTo>
                  <a:pt x="1918335" y="0"/>
                </a:lnTo>
              </a:path>
            </a:pathLst>
          </a:custGeom>
          <a:ln w="3809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bk object 89"/>
          <p:cNvSpPr/>
          <p:nvPr/>
        </p:nvSpPr>
        <p:spPr>
          <a:xfrm>
            <a:off x="0" y="332104"/>
            <a:ext cx="1986914" cy="0"/>
          </a:xfrm>
          <a:custGeom>
            <a:avLst/>
            <a:gdLst/>
            <a:ahLst/>
            <a:cxnLst/>
            <a:rect l="l" t="t" r="r" b="b"/>
            <a:pathLst>
              <a:path w="1986914">
                <a:moveTo>
                  <a:pt x="0" y="0"/>
                </a:moveTo>
                <a:lnTo>
                  <a:pt x="1986914" y="0"/>
                </a:lnTo>
              </a:path>
            </a:pathLst>
          </a:custGeom>
          <a:ln w="635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bk object 90"/>
          <p:cNvSpPr/>
          <p:nvPr/>
        </p:nvSpPr>
        <p:spPr>
          <a:xfrm>
            <a:off x="3107689" y="334200"/>
            <a:ext cx="2152650" cy="0"/>
          </a:xfrm>
          <a:custGeom>
            <a:avLst/>
            <a:gdLst/>
            <a:ahLst/>
            <a:cxnLst/>
            <a:rect l="l" t="t" r="r" b="b"/>
            <a:pathLst>
              <a:path w="2152650">
                <a:moveTo>
                  <a:pt x="0" y="0"/>
                </a:moveTo>
                <a:lnTo>
                  <a:pt x="2152650" y="0"/>
                </a:lnTo>
              </a:path>
            </a:pathLst>
          </a:custGeom>
          <a:ln w="1003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bk object 91"/>
          <p:cNvSpPr/>
          <p:nvPr/>
        </p:nvSpPr>
        <p:spPr>
          <a:xfrm>
            <a:off x="8392159" y="336105"/>
            <a:ext cx="744855" cy="0"/>
          </a:xfrm>
          <a:custGeom>
            <a:avLst/>
            <a:gdLst/>
            <a:ahLst/>
            <a:cxnLst/>
            <a:rect l="l" t="t" r="r" b="b"/>
            <a:pathLst>
              <a:path w="744854">
                <a:moveTo>
                  <a:pt x="0" y="0"/>
                </a:moveTo>
                <a:lnTo>
                  <a:pt x="744855" y="0"/>
                </a:lnTo>
              </a:path>
            </a:pathLst>
          </a:custGeom>
          <a:ln w="622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bk object 92"/>
          <p:cNvSpPr/>
          <p:nvPr/>
        </p:nvSpPr>
        <p:spPr>
          <a:xfrm>
            <a:off x="8409940" y="331088"/>
            <a:ext cx="734060" cy="0"/>
          </a:xfrm>
          <a:custGeom>
            <a:avLst/>
            <a:gdLst/>
            <a:ahLst/>
            <a:cxnLst/>
            <a:rect l="l" t="t" r="r" b="b"/>
            <a:pathLst>
              <a:path w="734059">
                <a:moveTo>
                  <a:pt x="0" y="0"/>
                </a:moveTo>
                <a:lnTo>
                  <a:pt x="734059" y="0"/>
                </a:lnTo>
              </a:path>
            </a:pathLst>
          </a:custGeom>
          <a:ln w="381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bk object 93"/>
          <p:cNvSpPr/>
          <p:nvPr/>
        </p:nvSpPr>
        <p:spPr>
          <a:xfrm>
            <a:off x="0" y="339852"/>
            <a:ext cx="9128125" cy="7620"/>
          </a:xfrm>
          <a:custGeom>
            <a:avLst/>
            <a:gdLst/>
            <a:ahLst/>
            <a:cxnLst/>
            <a:rect l="l" t="t" r="r" b="b"/>
            <a:pathLst>
              <a:path w="9128125" h="7620">
                <a:moveTo>
                  <a:pt x="1905762" y="0"/>
                </a:moveTo>
                <a:lnTo>
                  <a:pt x="0" y="0"/>
                </a:lnTo>
                <a:lnTo>
                  <a:pt x="0" y="7620"/>
                </a:lnTo>
                <a:lnTo>
                  <a:pt x="1844802" y="7620"/>
                </a:lnTo>
                <a:lnTo>
                  <a:pt x="1905762" y="0"/>
                </a:lnTo>
                <a:close/>
              </a:path>
              <a:path w="9128125" h="7620">
                <a:moveTo>
                  <a:pt x="5260721" y="0"/>
                </a:moveTo>
                <a:lnTo>
                  <a:pt x="3269869" y="0"/>
                </a:lnTo>
                <a:lnTo>
                  <a:pt x="3370834" y="5461"/>
                </a:lnTo>
                <a:lnTo>
                  <a:pt x="3393059" y="7620"/>
                </a:lnTo>
                <a:lnTo>
                  <a:pt x="5301361" y="7620"/>
                </a:lnTo>
                <a:lnTo>
                  <a:pt x="5275961" y="3301"/>
                </a:lnTo>
                <a:lnTo>
                  <a:pt x="5260721" y="0"/>
                </a:lnTo>
                <a:close/>
              </a:path>
              <a:path w="9128125" h="7620">
                <a:moveTo>
                  <a:pt x="9128125" y="0"/>
                </a:moveTo>
                <a:lnTo>
                  <a:pt x="8381365" y="0"/>
                </a:lnTo>
                <a:lnTo>
                  <a:pt x="8350250" y="7620"/>
                </a:lnTo>
                <a:lnTo>
                  <a:pt x="9103360" y="7620"/>
                </a:lnTo>
                <a:lnTo>
                  <a:pt x="9128125" y="0"/>
                </a:lnTo>
                <a:close/>
              </a:path>
            </a:pathLst>
          </a:custGeom>
          <a:solidFill>
            <a:srgbClr val="00C5D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bk object 94"/>
          <p:cNvSpPr/>
          <p:nvPr/>
        </p:nvSpPr>
        <p:spPr>
          <a:xfrm>
            <a:off x="0" y="352043"/>
            <a:ext cx="1844675" cy="0"/>
          </a:xfrm>
          <a:custGeom>
            <a:avLst/>
            <a:gdLst/>
            <a:ahLst/>
            <a:cxnLst/>
            <a:rect l="l" t="t" r="r" b="b"/>
            <a:pathLst>
              <a:path w="1844675">
                <a:moveTo>
                  <a:pt x="0" y="0"/>
                </a:moveTo>
                <a:lnTo>
                  <a:pt x="184467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bk object 95"/>
          <p:cNvSpPr/>
          <p:nvPr/>
        </p:nvSpPr>
        <p:spPr>
          <a:xfrm>
            <a:off x="3392804" y="352043"/>
            <a:ext cx="1952625" cy="0"/>
          </a:xfrm>
          <a:custGeom>
            <a:avLst/>
            <a:gdLst/>
            <a:ahLst/>
            <a:cxnLst/>
            <a:rect l="l" t="t" r="r" b="b"/>
            <a:pathLst>
              <a:path w="1952625">
                <a:moveTo>
                  <a:pt x="0" y="0"/>
                </a:moveTo>
                <a:lnTo>
                  <a:pt x="1952117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bk object 96"/>
          <p:cNvSpPr/>
          <p:nvPr/>
        </p:nvSpPr>
        <p:spPr>
          <a:xfrm>
            <a:off x="8318627" y="352043"/>
            <a:ext cx="784225" cy="0"/>
          </a:xfrm>
          <a:custGeom>
            <a:avLst/>
            <a:gdLst/>
            <a:ahLst/>
            <a:cxnLst/>
            <a:rect l="l" t="t" r="r" b="b"/>
            <a:pathLst>
              <a:path w="784225">
                <a:moveTo>
                  <a:pt x="0" y="0"/>
                </a:moveTo>
                <a:lnTo>
                  <a:pt x="78422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bk object 97"/>
          <p:cNvSpPr/>
          <p:nvPr/>
        </p:nvSpPr>
        <p:spPr>
          <a:xfrm>
            <a:off x="0" y="361950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4">
                <a:moveTo>
                  <a:pt x="0" y="0"/>
                </a:moveTo>
                <a:lnTo>
                  <a:pt x="1783588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bk object 98"/>
          <p:cNvSpPr/>
          <p:nvPr/>
        </p:nvSpPr>
        <p:spPr>
          <a:xfrm>
            <a:off x="3471290" y="361950"/>
            <a:ext cx="1924050" cy="0"/>
          </a:xfrm>
          <a:custGeom>
            <a:avLst/>
            <a:gdLst/>
            <a:ahLst/>
            <a:cxnLst/>
            <a:rect l="l" t="t" r="r" b="b"/>
            <a:pathLst>
              <a:path w="1924050">
                <a:moveTo>
                  <a:pt x="0" y="0"/>
                </a:moveTo>
                <a:lnTo>
                  <a:pt x="1924050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bk object 99"/>
          <p:cNvSpPr/>
          <p:nvPr/>
        </p:nvSpPr>
        <p:spPr>
          <a:xfrm>
            <a:off x="8284971" y="366585"/>
            <a:ext cx="765175" cy="0"/>
          </a:xfrm>
          <a:custGeom>
            <a:avLst/>
            <a:gdLst/>
            <a:ahLst/>
            <a:cxnLst/>
            <a:rect l="l" t="t" r="r" b="b"/>
            <a:pathLst>
              <a:path w="765175">
                <a:moveTo>
                  <a:pt x="0" y="0"/>
                </a:moveTo>
                <a:lnTo>
                  <a:pt x="765175" y="0"/>
                </a:lnTo>
              </a:path>
            </a:pathLst>
          </a:custGeom>
          <a:ln w="3175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bk object 100"/>
          <p:cNvSpPr/>
          <p:nvPr/>
        </p:nvSpPr>
        <p:spPr>
          <a:xfrm>
            <a:off x="8302752" y="361251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9271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bk object 101"/>
          <p:cNvSpPr/>
          <p:nvPr/>
        </p:nvSpPr>
        <p:spPr>
          <a:xfrm>
            <a:off x="0" y="371093"/>
            <a:ext cx="1723389" cy="0"/>
          </a:xfrm>
          <a:custGeom>
            <a:avLst/>
            <a:gdLst/>
            <a:ahLst/>
            <a:cxnLst/>
            <a:rect l="l" t="t" r="r" b="b"/>
            <a:pathLst>
              <a:path w="1723389">
                <a:moveTo>
                  <a:pt x="0" y="0"/>
                </a:moveTo>
                <a:lnTo>
                  <a:pt x="1723389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bk object 102"/>
          <p:cNvSpPr/>
          <p:nvPr/>
        </p:nvSpPr>
        <p:spPr>
          <a:xfrm>
            <a:off x="3550284" y="371093"/>
            <a:ext cx="1889760" cy="0"/>
          </a:xfrm>
          <a:custGeom>
            <a:avLst/>
            <a:gdLst/>
            <a:ahLst/>
            <a:cxnLst/>
            <a:rect l="l" t="t" r="r" b="b"/>
            <a:pathLst>
              <a:path w="1889760">
                <a:moveTo>
                  <a:pt x="0" y="0"/>
                </a:moveTo>
                <a:lnTo>
                  <a:pt x="1889760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bk object 103"/>
          <p:cNvSpPr/>
          <p:nvPr/>
        </p:nvSpPr>
        <p:spPr>
          <a:xfrm>
            <a:off x="8251825" y="371093"/>
            <a:ext cx="800735" cy="0"/>
          </a:xfrm>
          <a:custGeom>
            <a:avLst/>
            <a:gdLst/>
            <a:ahLst/>
            <a:cxnLst/>
            <a:rect l="l" t="t" r="r" b="b"/>
            <a:pathLst>
              <a:path w="800734">
                <a:moveTo>
                  <a:pt x="0" y="0"/>
                </a:moveTo>
                <a:lnTo>
                  <a:pt x="800734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bk object 104"/>
          <p:cNvSpPr/>
          <p:nvPr/>
        </p:nvSpPr>
        <p:spPr>
          <a:xfrm>
            <a:off x="0" y="380238"/>
            <a:ext cx="1662430" cy="0"/>
          </a:xfrm>
          <a:custGeom>
            <a:avLst/>
            <a:gdLst/>
            <a:ahLst/>
            <a:cxnLst/>
            <a:rect l="l" t="t" r="r" b="b"/>
            <a:pathLst>
              <a:path w="1662430">
                <a:moveTo>
                  <a:pt x="0" y="0"/>
                </a:moveTo>
                <a:lnTo>
                  <a:pt x="166230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bk object 105"/>
          <p:cNvSpPr/>
          <p:nvPr/>
        </p:nvSpPr>
        <p:spPr>
          <a:xfrm>
            <a:off x="3628135" y="380238"/>
            <a:ext cx="1855470" cy="0"/>
          </a:xfrm>
          <a:custGeom>
            <a:avLst/>
            <a:gdLst/>
            <a:ahLst/>
            <a:cxnLst/>
            <a:rect l="l" t="t" r="r" b="b"/>
            <a:pathLst>
              <a:path w="1855470">
                <a:moveTo>
                  <a:pt x="0" y="0"/>
                </a:moveTo>
                <a:lnTo>
                  <a:pt x="185534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bk object 106"/>
          <p:cNvSpPr/>
          <p:nvPr/>
        </p:nvSpPr>
        <p:spPr>
          <a:xfrm>
            <a:off x="8220075" y="380238"/>
            <a:ext cx="801370" cy="0"/>
          </a:xfrm>
          <a:custGeom>
            <a:avLst/>
            <a:gdLst/>
            <a:ahLst/>
            <a:cxnLst/>
            <a:rect l="l" t="t" r="r" b="b"/>
            <a:pathLst>
              <a:path w="801370">
                <a:moveTo>
                  <a:pt x="0" y="0"/>
                </a:moveTo>
                <a:lnTo>
                  <a:pt x="801370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bk object 107"/>
          <p:cNvSpPr/>
          <p:nvPr/>
        </p:nvSpPr>
        <p:spPr>
          <a:xfrm>
            <a:off x="0" y="392429"/>
            <a:ext cx="1544320" cy="0"/>
          </a:xfrm>
          <a:custGeom>
            <a:avLst/>
            <a:gdLst/>
            <a:ahLst/>
            <a:cxnLst/>
            <a:rect l="l" t="t" r="r" b="b"/>
            <a:pathLst>
              <a:path w="1544320">
                <a:moveTo>
                  <a:pt x="0" y="0"/>
                </a:moveTo>
                <a:lnTo>
                  <a:pt x="1543812" y="0"/>
                </a:lnTo>
              </a:path>
            </a:pathLst>
          </a:custGeom>
          <a:ln w="3175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bk object 108"/>
          <p:cNvSpPr/>
          <p:nvPr/>
        </p:nvSpPr>
        <p:spPr>
          <a:xfrm>
            <a:off x="0" y="388620"/>
            <a:ext cx="1571625" cy="0"/>
          </a:xfrm>
          <a:custGeom>
            <a:avLst/>
            <a:gdLst/>
            <a:ahLst/>
            <a:cxnLst/>
            <a:rect l="l" t="t" r="r" b="b"/>
            <a:pathLst>
              <a:path w="1571625">
                <a:moveTo>
                  <a:pt x="0" y="0"/>
                </a:moveTo>
                <a:lnTo>
                  <a:pt x="1571117" y="0"/>
                </a:lnTo>
              </a:path>
            </a:pathLst>
          </a:custGeom>
          <a:ln w="507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bk object 109"/>
          <p:cNvSpPr/>
          <p:nvPr/>
        </p:nvSpPr>
        <p:spPr>
          <a:xfrm>
            <a:off x="3718178" y="389381"/>
            <a:ext cx="1811020" cy="0"/>
          </a:xfrm>
          <a:custGeom>
            <a:avLst/>
            <a:gdLst/>
            <a:ahLst/>
            <a:cxnLst/>
            <a:rect l="l" t="t" r="r" b="b"/>
            <a:pathLst>
              <a:path w="1811020">
                <a:moveTo>
                  <a:pt x="0" y="0"/>
                </a:moveTo>
                <a:lnTo>
                  <a:pt x="1810639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bk object 110"/>
          <p:cNvSpPr/>
          <p:nvPr/>
        </p:nvSpPr>
        <p:spPr>
          <a:xfrm>
            <a:off x="8183880" y="389381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bk object 111"/>
          <p:cNvSpPr/>
          <p:nvPr/>
        </p:nvSpPr>
        <p:spPr>
          <a:xfrm>
            <a:off x="0" y="397763"/>
            <a:ext cx="1538605" cy="0"/>
          </a:xfrm>
          <a:custGeom>
            <a:avLst/>
            <a:gdLst/>
            <a:ahLst/>
            <a:cxnLst/>
            <a:rect l="l" t="t" r="r" b="b"/>
            <a:pathLst>
              <a:path w="1538605">
                <a:moveTo>
                  <a:pt x="0" y="0"/>
                </a:moveTo>
                <a:lnTo>
                  <a:pt x="1538605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bk object 112"/>
          <p:cNvSpPr/>
          <p:nvPr/>
        </p:nvSpPr>
        <p:spPr>
          <a:xfrm>
            <a:off x="3796665" y="397763"/>
            <a:ext cx="1776095" cy="0"/>
          </a:xfrm>
          <a:custGeom>
            <a:avLst/>
            <a:gdLst/>
            <a:ahLst/>
            <a:cxnLst/>
            <a:rect l="l" t="t" r="r" b="b"/>
            <a:pathLst>
              <a:path w="1776095">
                <a:moveTo>
                  <a:pt x="0" y="0"/>
                </a:moveTo>
                <a:lnTo>
                  <a:pt x="1775587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bk object 113"/>
          <p:cNvSpPr/>
          <p:nvPr/>
        </p:nvSpPr>
        <p:spPr>
          <a:xfrm>
            <a:off x="8145271" y="397763"/>
            <a:ext cx="812165" cy="0"/>
          </a:xfrm>
          <a:custGeom>
            <a:avLst/>
            <a:gdLst/>
            <a:ahLst/>
            <a:cxnLst/>
            <a:rect l="l" t="t" r="r" b="b"/>
            <a:pathLst>
              <a:path w="812165">
                <a:moveTo>
                  <a:pt x="0" y="0"/>
                </a:moveTo>
                <a:lnTo>
                  <a:pt x="812164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bk object 114"/>
          <p:cNvSpPr/>
          <p:nvPr/>
        </p:nvSpPr>
        <p:spPr>
          <a:xfrm>
            <a:off x="0" y="407669"/>
            <a:ext cx="1500505" cy="0"/>
          </a:xfrm>
          <a:custGeom>
            <a:avLst/>
            <a:gdLst/>
            <a:ahLst/>
            <a:cxnLst/>
            <a:rect l="l" t="t" r="r" b="b"/>
            <a:pathLst>
              <a:path w="1500505">
                <a:moveTo>
                  <a:pt x="0" y="0"/>
                </a:moveTo>
                <a:lnTo>
                  <a:pt x="1500505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bk object 115"/>
          <p:cNvSpPr/>
          <p:nvPr/>
        </p:nvSpPr>
        <p:spPr>
          <a:xfrm>
            <a:off x="3875404" y="407669"/>
            <a:ext cx="1748155" cy="0"/>
          </a:xfrm>
          <a:custGeom>
            <a:avLst/>
            <a:gdLst/>
            <a:ahLst/>
            <a:cxnLst/>
            <a:rect l="l" t="t" r="r" b="b"/>
            <a:pathLst>
              <a:path w="1748154">
                <a:moveTo>
                  <a:pt x="0" y="0"/>
                </a:moveTo>
                <a:lnTo>
                  <a:pt x="1747647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bk object 116"/>
          <p:cNvSpPr/>
          <p:nvPr/>
        </p:nvSpPr>
        <p:spPr>
          <a:xfrm>
            <a:off x="8102092" y="407669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>
                <a:moveTo>
                  <a:pt x="0" y="0"/>
                </a:moveTo>
                <a:lnTo>
                  <a:pt x="825500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bk object 117"/>
          <p:cNvSpPr/>
          <p:nvPr/>
        </p:nvSpPr>
        <p:spPr>
          <a:xfrm>
            <a:off x="0" y="416813"/>
            <a:ext cx="1463675" cy="0"/>
          </a:xfrm>
          <a:custGeom>
            <a:avLst/>
            <a:gdLst/>
            <a:ahLst/>
            <a:cxnLst/>
            <a:rect l="l" t="t" r="r" b="b"/>
            <a:pathLst>
              <a:path w="1463675">
                <a:moveTo>
                  <a:pt x="0" y="0"/>
                </a:moveTo>
                <a:lnTo>
                  <a:pt x="146316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bk object 118"/>
          <p:cNvSpPr/>
          <p:nvPr/>
        </p:nvSpPr>
        <p:spPr>
          <a:xfrm>
            <a:off x="3953890" y="416813"/>
            <a:ext cx="1713864" cy="0"/>
          </a:xfrm>
          <a:custGeom>
            <a:avLst/>
            <a:gdLst/>
            <a:ahLst/>
            <a:cxnLst/>
            <a:rect l="l" t="t" r="r" b="b"/>
            <a:pathLst>
              <a:path w="1713864">
                <a:moveTo>
                  <a:pt x="0" y="0"/>
                </a:moveTo>
                <a:lnTo>
                  <a:pt x="171335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bk object 119"/>
          <p:cNvSpPr/>
          <p:nvPr/>
        </p:nvSpPr>
        <p:spPr>
          <a:xfrm>
            <a:off x="8075930" y="419480"/>
            <a:ext cx="795020" cy="0"/>
          </a:xfrm>
          <a:custGeom>
            <a:avLst/>
            <a:gdLst/>
            <a:ahLst/>
            <a:cxnLst/>
            <a:rect l="l" t="t" r="r" b="b"/>
            <a:pathLst>
              <a:path w="795020">
                <a:moveTo>
                  <a:pt x="0" y="0"/>
                </a:moveTo>
                <a:lnTo>
                  <a:pt x="79451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bk object 120"/>
          <p:cNvSpPr/>
          <p:nvPr/>
        </p:nvSpPr>
        <p:spPr>
          <a:xfrm>
            <a:off x="8097519" y="414147"/>
            <a:ext cx="792480" cy="0"/>
          </a:xfrm>
          <a:custGeom>
            <a:avLst/>
            <a:gdLst/>
            <a:ahLst/>
            <a:cxnLst/>
            <a:rect l="l" t="t" r="r" b="b"/>
            <a:pathLst>
              <a:path w="792479">
                <a:moveTo>
                  <a:pt x="0" y="0"/>
                </a:moveTo>
                <a:lnTo>
                  <a:pt x="79197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bk object 121"/>
          <p:cNvSpPr/>
          <p:nvPr/>
        </p:nvSpPr>
        <p:spPr>
          <a:xfrm>
            <a:off x="0" y="425958"/>
            <a:ext cx="1425575" cy="0"/>
          </a:xfrm>
          <a:custGeom>
            <a:avLst/>
            <a:gdLst/>
            <a:ahLst/>
            <a:cxnLst/>
            <a:rect l="l" t="t" r="r" b="b"/>
            <a:pathLst>
              <a:path w="1425575">
                <a:moveTo>
                  <a:pt x="0" y="0"/>
                </a:moveTo>
                <a:lnTo>
                  <a:pt x="1425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bk object 122"/>
          <p:cNvSpPr/>
          <p:nvPr/>
        </p:nvSpPr>
        <p:spPr>
          <a:xfrm>
            <a:off x="4032503" y="425958"/>
            <a:ext cx="1679575" cy="0"/>
          </a:xfrm>
          <a:custGeom>
            <a:avLst/>
            <a:gdLst/>
            <a:ahLst/>
            <a:cxnLst/>
            <a:rect l="l" t="t" r="r" b="b"/>
            <a:pathLst>
              <a:path w="1679575">
                <a:moveTo>
                  <a:pt x="0" y="0"/>
                </a:moveTo>
                <a:lnTo>
                  <a:pt x="1679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bk object 123"/>
          <p:cNvSpPr/>
          <p:nvPr/>
        </p:nvSpPr>
        <p:spPr>
          <a:xfrm>
            <a:off x="8026907" y="425958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bk object 124"/>
          <p:cNvSpPr/>
          <p:nvPr/>
        </p:nvSpPr>
        <p:spPr>
          <a:xfrm>
            <a:off x="0" y="435101"/>
            <a:ext cx="1382395" cy="0"/>
          </a:xfrm>
          <a:custGeom>
            <a:avLst/>
            <a:gdLst/>
            <a:ahLst/>
            <a:cxnLst/>
            <a:rect l="l" t="t" r="r" b="b"/>
            <a:pathLst>
              <a:path w="1382395">
                <a:moveTo>
                  <a:pt x="0" y="0"/>
                </a:moveTo>
                <a:lnTo>
                  <a:pt x="1381887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bk object 125"/>
          <p:cNvSpPr/>
          <p:nvPr/>
        </p:nvSpPr>
        <p:spPr>
          <a:xfrm>
            <a:off x="4167123" y="435673"/>
            <a:ext cx="1573530" cy="0"/>
          </a:xfrm>
          <a:custGeom>
            <a:avLst/>
            <a:gdLst/>
            <a:ahLst/>
            <a:cxnLst/>
            <a:rect l="l" t="t" r="r" b="b"/>
            <a:pathLst>
              <a:path w="1573529">
                <a:moveTo>
                  <a:pt x="0" y="0"/>
                </a:moveTo>
                <a:lnTo>
                  <a:pt x="1573022" y="0"/>
                </a:lnTo>
              </a:path>
            </a:pathLst>
          </a:custGeom>
          <a:ln w="6476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bk object 126"/>
          <p:cNvSpPr/>
          <p:nvPr/>
        </p:nvSpPr>
        <p:spPr>
          <a:xfrm>
            <a:off x="4127753" y="431863"/>
            <a:ext cx="1587500" cy="0"/>
          </a:xfrm>
          <a:custGeom>
            <a:avLst/>
            <a:gdLst/>
            <a:ahLst/>
            <a:cxnLst/>
            <a:rect l="l" t="t" r="r" b="b"/>
            <a:pathLst>
              <a:path w="1587500">
                <a:moveTo>
                  <a:pt x="0" y="0"/>
                </a:moveTo>
                <a:lnTo>
                  <a:pt x="1586992" y="0"/>
                </a:lnTo>
              </a:path>
            </a:pathLst>
          </a:custGeom>
          <a:ln w="3175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bk object 127"/>
          <p:cNvSpPr/>
          <p:nvPr/>
        </p:nvSpPr>
        <p:spPr>
          <a:xfrm>
            <a:off x="7989569" y="435101"/>
            <a:ext cx="834390" cy="0"/>
          </a:xfrm>
          <a:custGeom>
            <a:avLst/>
            <a:gdLst/>
            <a:ahLst/>
            <a:cxnLst/>
            <a:rect l="l" t="t" r="r" b="b"/>
            <a:pathLst>
              <a:path w="834390">
                <a:moveTo>
                  <a:pt x="0" y="0"/>
                </a:moveTo>
                <a:lnTo>
                  <a:pt x="834389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bk object 128"/>
          <p:cNvSpPr/>
          <p:nvPr/>
        </p:nvSpPr>
        <p:spPr>
          <a:xfrm>
            <a:off x="0" y="444245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60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bk object 129"/>
          <p:cNvSpPr/>
          <p:nvPr/>
        </p:nvSpPr>
        <p:spPr>
          <a:xfrm>
            <a:off x="4200652" y="444245"/>
            <a:ext cx="1621790" cy="0"/>
          </a:xfrm>
          <a:custGeom>
            <a:avLst/>
            <a:gdLst/>
            <a:ahLst/>
            <a:cxnLst/>
            <a:rect l="l" t="t" r="r" b="b"/>
            <a:pathLst>
              <a:path w="1621789">
                <a:moveTo>
                  <a:pt x="0" y="0"/>
                </a:moveTo>
                <a:lnTo>
                  <a:pt x="1621789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bk object 130"/>
          <p:cNvSpPr/>
          <p:nvPr/>
        </p:nvSpPr>
        <p:spPr>
          <a:xfrm>
            <a:off x="7946008" y="444245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bk object 131"/>
          <p:cNvSpPr/>
          <p:nvPr/>
        </p:nvSpPr>
        <p:spPr>
          <a:xfrm>
            <a:off x="0" y="453390"/>
            <a:ext cx="1305560" cy="0"/>
          </a:xfrm>
          <a:custGeom>
            <a:avLst/>
            <a:gdLst/>
            <a:ahLst/>
            <a:cxnLst/>
            <a:rect l="l" t="t" r="r" b="b"/>
            <a:pathLst>
              <a:path w="1305560">
                <a:moveTo>
                  <a:pt x="0" y="0"/>
                </a:moveTo>
                <a:lnTo>
                  <a:pt x="130543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bk object 132"/>
          <p:cNvSpPr/>
          <p:nvPr/>
        </p:nvSpPr>
        <p:spPr>
          <a:xfrm>
            <a:off x="4278376" y="453390"/>
            <a:ext cx="1596390" cy="0"/>
          </a:xfrm>
          <a:custGeom>
            <a:avLst/>
            <a:gdLst/>
            <a:ahLst/>
            <a:cxnLst/>
            <a:rect l="l" t="t" r="r" b="b"/>
            <a:pathLst>
              <a:path w="1596389">
                <a:moveTo>
                  <a:pt x="0" y="0"/>
                </a:moveTo>
                <a:lnTo>
                  <a:pt x="159626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bk object 133"/>
          <p:cNvSpPr/>
          <p:nvPr/>
        </p:nvSpPr>
        <p:spPr>
          <a:xfrm>
            <a:off x="7909559" y="458088"/>
            <a:ext cx="802005" cy="0"/>
          </a:xfrm>
          <a:custGeom>
            <a:avLst/>
            <a:gdLst/>
            <a:ahLst/>
            <a:cxnLst/>
            <a:rect l="l" t="t" r="r" b="b"/>
            <a:pathLst>
              <a:path w="802004">
                <a:moveTo>
                  <a:pt x="0" y="0"/>
                </a:moveTo>
                <a:lnTo>
                  <a:pt x="802005" y="0"/>
                </a:lnTo>
              </a:path>
            </a:pathLst>
          </a:custGeom>
          <a:ln w="3175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bk object 134"/>
          <p:cNvSpPr/>
          <p:nvPr/>
        </p:nvSpPr>
        <p:spPr>
          <a:xfrm>
            <a:off x="7931784" y="452755"/>
            <a:ext cx="800100" cy="0"/>
          </a:xfrm>
          <a:custGeom>
            <a:avLst/>
            <a:gdLst/>
            <a:ahLst/>
            <a:cxnLst/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ln w="939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bk object 135"/>
          <p:cNvSpPr/>
          <p:nvPr/>
        </p:nvSpPr>
        <p:spPr>
          <a:xfrm>
            <a:off x="0" y="462533"/>
            <a:ext cx="1267460" cy="0"/>
          </a:xfrm>
          <a:custGeom>
            <a:avLst/>
            <a:gdLst/>
            <a:ahLst/>
            <a:cxnLst/>
            <a:rect l="l" t="t" r="r" b="b"/>
            <a:pathLst>
              <a:path w="1267460">
                <a:moveTo>
                  <a:pt x="0" y="0"/>
                </a:moveTo>
                <a:lnTo>
                  <a:pt x="126738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bk object 136"/>
          <p:cNvSpPr/>
          <p:nvPr/>
        </p:nvSpPr>
        <p:spPr>
          <a:xfrm>
            <a:off x="4357115" y="462533"/>
            <a:ext cx="1569720" cy="0"/>
          </a:xfrm>
          <a:custGeom>
            <a:avLst/>
            <a:gdLst/>
            <a:ahLst/>
            <a:cxnLst/>
            <a:rect l="l" t="t" r="r" b="b"/>
            <a:pathLst>
              <a:path w="1569720">
                <a:moveTo>
                  <a:pt x="0" y="0"/>
                </a:moveTo>
                <a:lnTo>
                  <a:pt x="156959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bk object 137"/>
          <p:cNvSpPr/>
          <p:nvPr/>
        </p:nvSpPr>
        <p:spPr>
          <a:xfrm>
            <a:off x="7860156" y="462533"/>
            <a:ext cx="854075" cy="0"/>
          </a:xfrm>
          <a:custGeom>
            <a:avLst/>
            <a:gdLst/>
            <a:ahLst/>
            <a:cxnLst/>
            <a:rect l="l" t="t" r="r" b="b"/>
            <a:pathLst>
              <a:path w="854075">
                <a:moveTo>
                  <a:pt x="0" y="0"/>
                </a:moveTo>
                <a:lnTo>
                  <a:pt x="854075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bk object 138"/>
          <p:cNvSpPr/>
          <p:nvPr/>
        </p:nvSpPr>
        <p:spPr>
          <a:xfrm>
            <a:off x="0" y="474980"/>
            <a:ext cx="1197610" cy="0"/>
          </a:xfrm>
          <a:custGeom>
            <a:avLst/>
            <a:gdLst/>
            <a:ahLst/>
            <a:cxnLst/>
            <a:rect l="l" t="t" r="r" b="b"/>
            <a:pathLst>
              <a:path w="1197610">
                <a:moveTo>
                  <a:pt x="0" y="0"/>
                </a:moveTo>
                <a:lnTo>
                  <a:pt x="1196987" y="0"/>
                </a:lnTo>
              </a:path>
            </a:pathLst>
          </a:custGeom>
          <a:ln w="5079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bk object 139"/>
          <p:cNvSpPr/>
          <p:nvPr/>
        </p:nvSpPr>
        <p:spPr>
          <a:xfrm>
            <a:off x="0" y="469265"/>
            <a:ext cx="1216660" cy="0"/>
          </a:xfrm>
          <a:custGeom>
            <a:avLst/>
            <a:gdLst/>
            <a:ahLst/>
            <a:cxnLst/>
            <a:rect l="l" t="t" r="r" b="b"/>
            <a:pathLst>
              <a:path w="1216660">
                <a:moveTo>
                  <a:pt x="0" y="0"/>
                </a:moveTo>
                <a:lnTo>
                  <a:pt x="1216037" y="0"/>
                </a:lnTo>
              </a:path>
            </a:pathLst>
          </a:custGeom>
          <a:ln w="635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bk object 140"/>
          <p:cNvSpPr/>
          <p:nvPr/>
        </p:nvSpPr>
        <p:spPr>
          <a:xfrm>
            <a:off x="4436236" y="471677"/>
            <a:ext cx="1543685" cy="0"/>
          </a:xfrm>
          <a:custGeom>
            <a:avLst/>
            <a:gdLst/>
            <a:ahLst/>
            <a:cxnLst/>
            <a:rect l="l" t="t" r="r" b="b"/>
            <a:pathLst>
              <a:path w="1543685">
                <a:moveTo>
                  <a:pt x="0" y="0"/>
                </a:moveTo>
                <a:lnTo>
                  <a:pt x="1543685" y="0"/>
                </a:lnTo>
              </a:path>
            </a:pathLst>
          </a:custGeom>
          <a:ln w="10667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bk object 141"/>
          <p:cNvSpPr/>
          <p:nvPr/>
        </p:nvSpPr>
        <p:spPr>
          <a:xfrm>
            <a:off x="7818246" y="476313"/>
            <a:ext cx="821055" cy="0"/>
          </a:xfrm>
          <a:custGeom>
            <a:avLst/>
            <a:gdLst/>
            <a:ahLst/>
            <a:cxnLst/>
            <a:rect l="l" t="t" r="r" b="b"/>
            <a:pathLst>
              <a:path w="821054">
                <a:moveTo>
                  <a:pt x="0" y="0"/>
                </a:moveTo>
                <a:lnTo>
                  <a:pt x="821054" y="0"/>
                </a:lnTo>
              </a:path>
            </a:pathLst>
          </a:custGeom>
          <a:ln w="3175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bk object 142"/>
          <p:cNvSpPr/>
          <p:nvPr/>
        </p:nvSpPr>
        <p:spPr>
          <a:xfrm>
            <a:off x="7844281" y="470979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975" y="0"/>
                </a:lnTo>
              </a:path>
            </a:pathLst>
          </a:custGeom>
          <a:ln w="927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bk object 143"/>
          <p:cNvSpPr/>
          <p:nvPr/>
        </p:nvSpPr>
        <p:spPr>
          <a:xfrm>
            <a:off x="0" y="480822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60">
                <a:moveTo>
                  <a:pt x="0" y="0"/>
                </a:moveTo>
                <a:lnTo>
                  <a:pt x="1191247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bk object 144"/>
          <p:cNvSpPr/>
          <p:nvPr/>
        </p:nvSpPr>
        <p:spPr>
          <a:xfrm>
            <a:off x="4525517" y="480822"/>
            <a:ext cx="1506220" cy="0"/>
          </a:xfrm>
          <a:custGeom>
            <a:avLst/>
            <a:gdLst/>
            <a:ahLst/>
            <a:cxnLst/>
            <a:rect l="l" t="t" r="r" b="b"/>
            <a:pathLst>
              <a:path w="1506220">
                <a:moveTo>
                  <a:pt x="0" y="0"/>
                </a:moveTo>
                <a:lnTo>
                  <a:pt x="1506220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bk object 145"/>
          <p:cNvSpPr/>
          <p:nvPr/>
        </p:nvSpPr>
        <p:spPr>
          <a:xfrm>
            <a:off x="7768463" y="480822"/>
            <a:ext cx="868044" cy="0"/>
          </a:xfrm>
          <a:custGeom>
            <a:avLst/>
            <a:gdLst/>
            <a:ahLst/>
            <a:cxnLst/>
            <a:rect l="l" t="t" r="r" b="b"/>
            <a:pathLst>
              <a:path w="868045">
                <a:moveTo>
                  <a:pt x="0" y="0"/>
                </a:moveTo>
                <a:lnTo>
                  <a:pt x="868044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bk object 146"/>
          <p:cNvSpPr/>
          <p:nvPr/>
        </p:nvSpPr>
        <p:spPr>
          <a:xfrm>
            <a:off x="0" y="489966"/>
            <a:ext cx="1164590" cy="0"/>
          </a:xfrm>
          <a:custGeom>
            <a:avLst/>
            <a:gdLst/>
            <a:ahLst/>
            <a:cxnLst/>
            <a:rect l="l" t="t" r="r" b="b"/>
            <a:pathLst>
              <a:path w="1164590">
                <a:moveTo>
                  <a:pt x="0" y="0"/>
                </a:moveTo>
                <a:lnTo>
                  <a:pt x="1164043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bk object 147"/>
          <p:cNvSpPr/>
          <p:nvPr/>
        </p:nvSpPr>
        <p:spPr>
          <a:xfrm>
            <a:off x="4604130" y="489966"/>
            <a:ext cx="1489075" cy="0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bk object 148"/>
          <p:cNvSpPr/>
          <p:nvPr/>
        </p:nvSpPr>
        <p:spPr>
          <a:xfrm>
            <a:off x="7716393" y="489966"/>
            <a:ext cx="879475" cy="0"/>
          </a:xfrm>
          <a:custGeom>
            <a:avLst/>
            <a:gdLst/>
            <a:ahLst/>
            <a:cxnLst/>
            <a:rect l="l" t="t" r="r" b="b"/>
            <a:pathLst>
              <a:path w="879475">
                <a:moveTo>
                  <a:pt x="0" y="0"/>
                </a:moveTo>
                <a:lnTo>
                  <a:pt x="878966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bk object 149"/>
          <p:cNvSpPr/>
          <p:nvPr/>
        </p:nvSpPr>
        <p:spPr>
          <a:xfrm>
            <a:off x="0" y="499109"/>
            <a:ext cx="1137285" cy="0"/>
          </a:xfrm>
          <a:custGeom>
            <a:avLst/>
            <a:gdLst/>
            <a:ahLst/>
            <a:cxnLst/>
            <a:rect l="l" t="t" r="r" b="b"/>
            <a:pathLst>
              <a:path w="1137285">
                <a:moveTo>
                  <a:pt x="0" y="0"/>
                </a:moveTo>
                <a:lnTo>
                  <a:pt x="113675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bk object 150"/>
          <p:cNvSpPr/>
          <p:nvPr/>
        </p:nvSpPr>
        <p:spPr>
          <a:xfrm>
            <a:off x="4682871" y="499109"/>
            <a:ext cx="1462405" cy="0"/>
          </a:xfrm>
          <a:custGeom>
            <a:avLst/>
            <a:gdLst/>
            <a:ahLst/>
            <a:cxnLst/>
            <a:rect l="l" t="t" r="r" b="b"/>
            <a:pathLst>
              <a:path w="1462404">
                <a:moveTo>
                  <a:pt x="0" y="0"/>
                </a:moveTo>
                <a:lnTo>
                  <a:pt x="1461896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bk object 151"/>
          <p:cNvSpPr/>
          <p:nvPr/>
        </p:nvSpPr>
        <p:spPr>
          <a:xfrm>
            <a:off x="7670165" y="499109"/>
            <a:ext cx="883919" cy="0"/>
          </a:xfrm>
          <a:custGeom>
            <a:avLst/>
            <a:gdLst/>
            <a:ahLst/>
            <a:cxnLst/>
            <a:rect l="l" t="t" r="r" b="b"/>
            <a:pathLst>
              <a:path w="883920">
                <a:moveTo>
                  <a:pt x="0" y="0"/>
                </a:moveTo>
                <a:lnTo>
                  <a:pt x="88341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bk object 152"/>
          <p:cNvSpPr/>
          <p:nvPr/>
        </p:nvSpPr>
        <p:spPr>
          <a:xfrm>
            <a:off x="0" y="508254"/>
            <a:ext cx="1109980" cy="0"/>
          </a:xfrm>
          <a:custGeom>
            <a:avLst/>
            <a:gdLst/>
            <a:ahLst/>
            <a:cxnLst/>
            <a:rect l="l" t="t" r="r" b="b"/>
            <a:pathLst>
              <a:path w="1109980">
                <a:moveTo>
                  <a:pt x="0" y="0"/>
                </a:moveTo>
                <a:lnTo>
                  <a:pt x="1109980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bk object 153"/>
          <p:cNvSpPr/>
          <p:nvPr/>
        </p:nvSpPr>
        <p:spPr>
          <a:xfrm>
            <a:off x="4822825" y="510286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3345" y="0"/>
                </a:lnTo>
              </a:path>
            </a:pathLst>
          </a:custGeom>
          <a:ln w="660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bk object 154"/>
          <p:cNvSpPr/>
          <p:nvPr/>
        </p:nvSpPr>
        <p:spPr>
          <a:xfrm>
            <a:off x="4777740" y="504951"/>
            <a:ext cx="1370330" cy="0"/>
          </a:xfrm>
          <a:custGeom>
            <a:avLst/>
            <a:gdLst/>
            <a:ahLst/>
            <a:cxnLst/>
            <a:rect l="l" t="t" r="r" b="b"/>
            <a:pathLst>
              <a:path w="1370329">
                <a:moveTo>
                  <a:pt x="0" y="0"/>
                </a:moveTo>
                <a:lnTo>
                  <a:pt x="1370330" y="0"/>
                </a:lnTo>
              </a:path>
            </a:pathLst>
          </a:custGeom>
          <a:ln w="406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bk object 155"/>
          <p:cNvSpPr/>
          <p:nvPr/>
        </p:nvSpPr>
        <p:spPr>
          <a:xfrm>
            <a:off x="7623809" y="508254"/>
            <a:ext cx="887094" cy="0"/>
          </a:xfrm>
          <a:custGeom>
            <a:avLst/>
            <a:gdLst/>
            <a:ahLst/>
            <a:cxnLst/>
            <a:rect l="l" t="t" r="r" b="b"/>
            <a:pathLst>
              <a:path w="887095">
                <a:moveTo>
                  <a:pt x="0" y="0"/>
                </a:moveTo>
                <a:lnTo>
                  <a:pt x="887095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bk object 156"/>
          <p:cNvSpPr/>
          <p:nvPr/>
        </p:nvSpPr>
        <p:spPr>
          <a:xfrm>
            <a:off x="0" y="518159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8915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bk object 157"/>
          <p:cNvSpPr/>
          <p:nvPr/>
        </p:nvSpPr>
        <p:spPr>
          <a:xfrm>
            <a:off x="4851019" y="518159"/>
            <a:ext cx="1436370" cy="0"/>
          </a:xfrm>
          <a:custGeom>
            <a:avLst/>
            <a:gdLst/>
            <a:ahLst/>
            <a:cxnLst/>
            <a:rect l="l" t="t" r="r" b="b"/>
            <a:pathLst>
              <a:path w="1436370">
                <a:moveTo>
                  <a:pt x="0" y="0"/>
                </a:moveTo>
                <a:lnTo>
                  <a:pt x="1436369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bk object 158"/>
          <p:cNvSpPr/>
          <p:nvPr/>
        </p:nvSpPr>
        <p:spPr>
          <a:xfrm>
            <a:off x="7580376" y="521398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725" y="0"/>
                </a:lnTo>
              </a:path>
            </a:pathLst>
          </a:custGeom>
          <a:ln w="3175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bk object 159"/>
          <p:cNvSpPr/>
          <p:nvPr/>
        </p:nvSpPr>
        <p:spPr>
          <a:xfrm>
            <a:off x="7607681" y="516826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6476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bk object 160"/>
          <p:cNvSpPr/>
          <p:nvPr/>
        </p:nvSpPr>
        <p:spPr>
          <a:xfrm>
            <a:off x="0" y="526541"/>
            <a:ext cx="1051560" cy="0"/>
          </a:xfrm>
          <a:custGeom>
            <a:avLst/>
            <a:gdLst/>
            <a:ahLst/>
            <a:cxnLst/>
            <a:rect l="l" t="t" r="r" b="b"/>
            <a:pathLst>
              <a:path w="1051560">
                <a:moveTo>
                  <a:pt x="0" y="0"/>
                </a:moveTo>
                <a:lnTo>
                  <a:pt x="1051509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bk object 161"/>
          <p:cNvSpPr/>
          <p:nvPr/>
        </p:nvSpPr>
        <p:spPr>
          <a:xfrm>
            <a:off x="4929251" y="526541"/>
            <a:ext cx="1431925" cy="0"/>
          </a:xfrm>
          <a:custGeom>
            <a:avLst/>
            <a:gdLst/>
            <a:ahLst/>
            <a:cxnLst/>
            <a:rect l="l" t="t" r="r" b="b"/>
            <a:pathLst>
              <a:path w="1431925">
                <a:moveTo>
                  <a:pt x="0" y="0"/>
                </a:moveTo>
                <a:lnTo>
                  <a:pt x="143192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bk object 162"/>
          <p:cNvSpPr/>
          <p:nvPr/>
        </p:nvSpPr>
        <p:spPr>
          <a:xfrm>
            <a:off x="7495158" y="526541"/>
            <a:ext cx="926465" cy="0"/>
          </a:xfrm>
          <a:custGeom>
            <a:avLst/>
            <a:gdLst/>
            <a:ahLst/>
            <a:cxnLst/>
            <a:rect l="l" t="t" r="r" b="b"/>
            <a:pathLst>
              <a:path w="926465">
                <a:moveTo>
                  <a:pt x="0" y="0"/>
                </a:moveTo>
                <a:lnTo>
                  <a:pt x="92646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bk object 163"/>
          <p:cNvSpPr/>
          <p:nvPr/>
        </p:nvSpPr>
        <p:spPr>
          <a:xfrm>
            <a:off x="0" y="535686"/>
            <a:ext cx="1024255" cy="0"/>
          </a:xfrm>
          <a:custGeom>
            <a:avLst/>
            <a:gdLst/>
            <a:ahLst/>
            <a:cxnLst/>
            <a:rect l="l" t="t" r="r" b="b"/>
            <a:pathLst>
              <a:path w="1024255">
                <a:moveTo>
                  <a:pt x="0" y="0"/>
                </a:moveTo>
                <a:lnTo>
                  <a:pt x="1024229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bk object 164"/>
          <p:cNvSpPr/>
          <p:nvPr/>
        </p:nvSpPr>
        <p:spPr>
          <a:xfrm>
            <a:off x="5007483" y="535686"/>
            <a:ext cx="1438275" cy="0"/>
          </a:xfrm>
          <a:custGeom>
            <a:avLst/>
            <a:gdLst/>
            <a:ahLst/>
            <a:cxnLst/>
            <a:rect l="l" t="t" r="r" b="b"/>
            <a:pathLst>
              <a:path w="1438275">
                <a:moveTo>
                  <a:pt x="0" y="0"/>
                </a:moveTo>
                <a:lnTo>
                  <a:pt x="1438147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bk object 165"/>
          <p:cNvSpPr/>
          <p:nvPr/>
        </p:nvSpPr>
        <p:spPr>
          <a:xfrm>
            <a:off x="7426070" y="538987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>
                <a:moveTo>
                  <a:pt x="0" y="0"/>
                </a:moveTo>
                <a:lnTo>
                  <a:pt x="913129" y="0"/>
                </a:lnTo>
              </a:path>
            </a:pathLst>
          </a:custGeom>
          <a:ln w="4064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bk object 166"/>
          <p:cNvSpPr/>
          <p:nvPr/>
        </p:nvSpPr>
        <p:spPr>
          <a:xfrm>
            <a:off x="7468616" y="533654"/>
            <a:ext cx="895985" cy="0"/>
          </a:xfrm>
          <a:custGeom>
            <a:avLst/>
            <a:gdLst/>
            <a:ahLst/>
            <a:cxnLst/>
            <a:rect l="l" t="t" r="r" b="b"/>
            <a:pathLst>
              <a:path w="895984">
                <a:moveTo>
                  <a:pt x="0" y="0"/>
                </a:moveTo>
                <a:lnTo>
                  <a:pt x="895984" y="0"/>
                </a:lnTo>
              </a:path>
            </a:pathLst>
          </a:custGeom>
          <a:ln w="6603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bk object 167"/>
          <p:cNvSpPr/>
          <p:nvPr/>
        </p:nvSpPr>
        <p:spPr>
          <a:xfrm>
            <a:off x="0" y="544830"/>
            <a:ext cx="998219" cy="0"/>
          </a:xfrm>
          <a:custGeom>
            <a:avLst/>
            <a:gdLst/>
            <a:ahLst/>
            <a:cxnLst/>
            <a:rect l="l" t="t" r="r" b="b"/>
            <a:pathLst>
              <a:path w="998219">
                <a:moveTo>
                  <a:pt x="0" y="0"/>
                </a:moveTo>
                <a:lnTo>
                  <a:pt x="997661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bk object 168"/>
          <p:cNvSpPr/>
          <p:nvPr/>
        </p:nvSpPr>
        <p:spPr>
          <a:xfrm>
            <a:off x="5086730" y="544830"/>
            <a:ext cx="1434465" cy="0"/>
          </a:xfrm>
          <a:custGeom>
            <a:avLst/>
            <a:gdLst/>
            <a:ahLst/>
            <a:cxnLst/>
            <a:rect l="l" t="t" r="r" b="b"/>
            <a:pathLst>
              <a:path w="1434465">
                <a:moveTo>
                  <a:pt x="0" y="0"/>
                </a:moveTo>
                <a:lnTo>
                  <a:pt x="1433957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bk object 169"/>
          <p:cNvSpPr/>
          <p:nvPr/>
        </p:nvSpPr>
        <p:spPr>
          <a:xfrm>
            <a:off x="7336663" y="544830"/>
            <a:ext cx="1000125" cy="0"/>
          </a:xfrm>
          <a:custGeom>
            <a:avLst/>
            <a:gdLst/>
            <a:ahLst/>
            <a:cxnLst/>
            <a:rect l="l" t="t" r="r" b="b"/>
            <a:pathLst>
              <a:path w="1000125">
                <a:moveTo>
                  <a:pt x="0" y="0"/>
                </a:moveTo>
                <a:lnTo>
                  <a:pt x="999616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bk object 170"/>
          <p:cNvSpPr/>
          <p:nvPr/>
        </p:nvSpPr>
        <p:spPr>
          <a:xfrm>
            <a:off x="0" y="553973"/>
            <a:ext cx="970280" cy="0"/>
          </a:xfrm>
          <a:custGeom>
            <a:avLst/>
            <a:gdLst/>
            <a:ahLst/>
            <a:cxnLst/>
            <a:rect l="l" t="t" r="r" b="b"/>
            <a:pathLst>
              <a:path w="970280">
                <a:moveTo>
                  <a:pt x="0" y="0"/>
                </a:moveTo>
                <a:lnTo>
                  <a:pt x="970229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bk object 171"/>
          <p:cNvSpPr/>
          <p:nvPr/>
        </p:nvSpPr>
        <p:spPr>
          <a:xfrm>
            <a:off x="5242940" y="557974"/>
            <a:ext cx="1354455" cy="0"/>
          </a:xfrm>
          <a:custGeom>
            <a:avLst/>
            <a:gdLst/>
            <a:ahLst/>
            <a:cxnLst/>
            <a:rect l="l" t="t" r="r" b="b"/>
            <a:pathLst>
              <a:path w="1354454">
                <a:moveTo>
                  <a:pt x="0" y="0"/>
                </a:moveTo>
                <a:lnTo>
                  <a:pt x="1354455" y="0"/>
                </a:lnTo>
              </a:path>
            </a:pathLst>
          </a:custGeom>
          <a:ln w="3175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bk object 172"/>
          <p:cNvSpPr/>
          <p:nvPr/>
        </p:nvSpPr>
        <p:spPr>
          <a:xfrm>
            <a:off x="5197855" y="552640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59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8000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bk object 173"/>
          <p:cNvSpPr/>
          <p:nvPr/>
        </p:nvSpPr>
        <p:spPr>
          <a:xfrm>
            <a:off x="7261479" y="553973"/>
            <a:ext cx="1022350" cy="0"/>
          </a:xfrm>
          <a:custGeom>
            <a:avLst/>
            <a:gdLst/>
            <a:ahLst/>
            <a:cxnLst/>
            <a:rect l="l" t="t" r="r" b="b"/>
            <a:pathLst>
              <a:path w="1022350">
                <a:moveTo>
                  <a:pt x="0" y="0"/>
                </a:moveTo>
                <a:lnTo>
                  <a:pt x="1022350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bk object 174"/>
          <p:cNvSpPr/>
          <p:nvPr/>
        </p:nvSpPr>
        <p:spPr>
          <a:xfrm>
            <a:off x="0" y="56388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177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bk object 175"/>
          <p:cNvSpPr/>
          <p:nvPr/>
        </p:nvSpPr>
        <p:spPr>
          <a:xfrm>
            <a:off x="5254752" y="563880"/>
            <a:ext cx="1535430" cy="0"/>
          </a:xfrm>
          <a:custGeom>
            <a:avLst/>
            <a:gdLst/>
            <a:ahLst/>
            <a:cxnLst/>
            <a:rect l="l" t="t" r="r" b="b"/>
            <a:pathLst>
              <a:path w="1535429">
                <a:moveTo>
                  <a:pt x="0" y="0"/>
                </a:moveTo>
                <a:lnTo>
                  <a:pt x="1535429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bk object 176"/>
          <p:cNvSpPr/>
          <p:nvPr/>
        </p:nvSpPr>
        <p:spPr>
          <a:xfrm>
            <a:off x="7085456" y="563880"/>
            <a:ext cx="1140460" cy="0"/>
          </a:xfrm>
          <a:custGeom>
            <a:avLst/>
            <a:gdLst/>
            <a:ahLst/>
            <a:cxnLst/>
            <a:rect l="l" t="t" r="r" b="b"/>
            <a:pathLst>
              <a:path w="1140459">
                <a:moveTo>
                  <a:pt x="0" y="0"/>
                </a:moveTo>
                <a:lnTo>
                  <a:pt x="1140460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bk object 177"/>
          <p:cNvSpPr/>
          <p:nvPr/>
        </p:nvSpPr>
        <p:spPr>
          <a:xfrm>
            <a:off x="0" y="568451"/>
            <a:ext cx="8174355" cy="7620"/>
          </a:xfrm>
          <a:custGeom>
            <a:avLst/>
            <a:gdLst/>
            <a:ahLst/>
            <a:cxnLst/>
            <a:rect l="l" t="t" r="r" b="b"/>
            <a:pathLst>
              <a:path w="8174355" h="7620">
                <a:moveTo>
                  <a:pt x="912469" y="0"/>
                </a:moveTo>
                <a:lnTo>
                  <a:pt x="0" y="0"/>
                </a:lnTo>
                <a:lnTo>
                  <a:pt x="0" y="7620"/>
                </a:lnTo>
                <a:lnTo>
                  <a:pt x="886434" y="7620"/>
                </a:lnTo>
                <a:lnTo>
                  <a:pt x="892784" y="5461"/>
                </a:lnTo>
                <a:lnTo>
                  <a:pt x="912469" y="0"/>
                </a:lnTo>
                <a:close/>
              </a:path>
              <a:path w="8174355" h="7620">
                <a:moveTo>
                  <a:pt x="6789801" y="0"/>
                </a:moveTo>
                <a:lnTo>
                  <a:pt x="5332603" y="0"/>
                </a:lnTo>
                <a:lnTo>
                  <a:pt x="5411343" y="7620"/>
                </a:lnTo>
                <a:lnTo>
                  <a:pt x="8123301" y="7620"/>
                </a:lnTo>
                <a:lnTo>
                  <a:pt x="8130285" y="6476"/>
                </a:lnTo>
                <a:lnTo>
                  <a:pt x="6933946" y="6476"/>
                </a:lnTo>
                <a:lnTo>
                  <a:pt x="6789801" y="0"/>
                </a:lnTo>
                <a:close/>
              </a:path>
              <a:path w="8174355" h="7620">
                <a:moveTo>
                  <a:pt x="8174101" y="0"/>
                </a:moveTo>
                <a:lnTo>
                  <a:pt x="7085076" y="0"/>
                </a:lnTo>
                <a:lnTo>
                  <a:pt x="6933946" y="6476"/>
                </a:lnTo>
                <a:lnTo>
                  <a:pt x="8130285" y="6476"/>
                </a:lnTo>
                <a:lnTo>
                  <a:pt x="8174101" y="0"/>
                </a:lnTo>
                <a:close/>
              </a:path>
            </a:pathLst>
          </a:custGeom>
          <a:solidFill>
            <a:srgbClr val="00ACD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bk object 178"/>
          <p:cNvSpPr/>
          <p:nvPr/>
        </p:nvSpPr>
        <p:spPr>
          <a:xfrm>
            <a:off x="0" y="581405"/>
            <a:ext cx="886460" cy="0"/>
          </a:xfrm>
          <a:custGeom>
            <a:avLst/>
            <a:gdLst/>
            <a:ahLst/>
            <a:cxnLst/>
            <a:rect l="l" t="t" r="r" b="b"/>
            <a:pathLst>
              <a:path w="886460">
                <a:moveTo>
                  <a:pt x="0" y="0"/>
                </a:moveTo>
                <a:lnTo>
                  <a:pt x="886396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bk object 179"/>
          <p:cNvSpPr/>
          <p:nvPr/>
        </p:nvSpPr>
        <p:spPr>
          <a:xfrm>
            <a:off x="5411089" y="581405"/>
            <a:ext cx="2712085" cy="0"/>
          </a:xfrm>
          <a:custGeom>
            <a:avLst/>
            <a:gdLst/>
            <a:ahLst/>
            <a:cxnLst/>
            <a:rect l="l" t="t" r="r" b="b"/>
            <a:pathLst>
              <a:path w="2712084">
                <a:moveTo>
                  <a:pt x="0" y="0"/>
                </a:moveTo>
                <a:lnTo>
                  <a:pt x="2711831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bk object 180"/>
          <p:cNvSpPr/>
          <p:nvPr/>
        </p:nvSpPr>
        <p:spPr>
          <a:xfrm>
            <a:off x="0" y="590550"/>
            <a:ext cx="864869" cy="0"/>
          </a:xfrm>
          <a:custGeom>
            <a:avLst/>
            <a:gdLst/>
            <a:ahLst/>
            <a:cxnLst/>
            <a:rect l="l" t="t" r="r" b="b"/>
            <a:pathLst>
              <a:path w="864869">
                <a:moveTo>
                  <a:pt x="0" y="0"/>
                </a:moveTo>
                <a:lnTo>
                  <a:pt x="864857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bk object 181"/>
          <p:cNvSpPr/>
          <p:nvPr/>
        </p:nvSpPr>
        <p:spPr>
          <a:xfrm>
            <a:off x="5490083" y="590550"/>
            <a:ext cx="2581910" cy="0"/>
          </a:xfrm>
          <a:custGeom>
            <a:avLst/>
            <a:gdLst/>
            <a:ahLst/>
            <a:cxnLst/>
            <a:rect l="l" t="t" r="r" b="b"/>
            <a:pathLst>
              <a:path w="2581909">
                <a:moveTo>
                  <a:pt x="0" y="0"/>
                </a:moveTo>
                <a:lnTo>
                  <a:pt x="2581910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bk object 182"/>
          <p:cNvSpPr/>
          <p:nvPr/>
        </p:nvSpPr>
        <p:spPr>
          <a:xfrm>
            <a:off x="0" y="599694"/>
            <a:ext cx="843280" cy="0"/>
          </a:xfrm>
          <a:custGeom>
            <a:avLst/>
            <a:gdLst/>
            <a:ahLst/>
            <a:cxnLst/>
            <a:rect l="l" t="t" r="r" b="b"/>
            <a:pathLst>
              <a:path w="843280">
                <a:moveTo>
                  <a:pt x="0" y="0"/>
                </a:moveTo>
                <a:lnTo>
                  <a:pt x="842670" y="0"/>
                </a:lnTo>
              </a:path>
            </a:pathLst>
          </a:custGeom>
          <a:ln w="10667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bk object 183"/>
          <p:cNvSpPr/>
          <p:nvPr/>
        </p:nvSpPr>
        <p:spPr>
          <a:xfrm>
            <a:off x="5619241" y="600329"/>
            <a:ext cx="2360930" cy="0"/>
          </a:xfrm>
          <a:custGeom>
            <a:avLst/>
            <a:gdLst/>
            <a:ahLst/>
            <a:cxnLst/>
            <a:rect l="l" t="t" r="r" b="b"/>
            <a:pathLst>
              <a:path w="2360929">
                <a:moveTo>
                  <a:pt x="0" y="0"/>
                </a:moveTo>
                <a:lnTo>
                  <a:pt x="2360422" y="0"/>
                </a:lnTo>
              </a:path>
            </a:pathLst>
          </a:custGeom>
          <a:ln w="9398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bk object 184"/>
          <p:cNvSpPr/>
          <p:nvPr/>
        </p:nvSpPr>
        <p:spPr>
          <a:xfrm>
            <a:off x="5574157" y="594994"/>
            <a:ext cx="2444115" cy="0"/>
          </a:xfrm>
          <a:custGeom>
            <a:avLst/>
            <a:gdLst/>
            <a:ahLst/>
            <a:cxnLst/>
            <a:rect l="l" t="t" r="r" b="b"/>
            <a:pathLst>
              <a:path w="2444115">
                <a:moveTo>
                  <a:pt x="0" y="0"/>
                </a:moveTo>
                <a:lnTo>
                  <a:pt x="2443607" y="0"/>
                </a:lnTo>
              </a:path>
            </a:pathLst>
          </a:custGeom>
          <a:ln w="3175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bk object 185"/>
          <p:cNvSpPr/>
          <p:nvPr/>
        </p:nvSpPr>
        <p:spPr>
          <a:xfrm>
            <a:off x="0" y="609600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>
                <a:moveTo>
                  <a:pt x="0" y="0"/>
                </a:moveTo>
                <a:lnTo>
                  <a:pt x="817829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bk object 186"/>
          <p:cNvSpPr/>
          <p:nvPr/>
        </p:nvSpPr>
        <p:spPr>
          <a:xfrm>
            <a:off x="5657469" y="609600"/>
            <a:ext cx="2286635" cy="0"/>
          </a:xfrm>
          <a:custGeom>
            <a:avLst/>
            <a:gdLst/>
            <a:ahLst/>
            <a:cxnLst/>
            <a:rect l="l" t="t" r="r" b="b"/>
            <a:pathLst>
              <a:path w="2286634">
                <a:moveTo>
                  <a:pt x="0" y="0"/>
                </a:moveTo>
                <a:lnTo>
                  <a:pt x="2286507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bk object 187"/>
          <p:cNvSpPr/>
          <p:nvPr/>
        </p:nvSpPr>
        <p:spPr>
          <a:xfrm>
            <a:off x="0" y="618744"/>
            <a:ext cx="796290" cy="0"/>
          </a:xfrm>
          <a:custGeom>
            <a:avLst/>
            <a:gdLst/>
            <a:ahLst/>
            <a:cxnLst/>
            <a:rect l="l" t="t" r="r" b="b"/>
            <a:pathLst>
              <a:path w="796290">
                <a:moveTo>
                  <a:pt x="0" y="0"/>
                </a:moveTo>
                <a:lnTo>
                  <a:pt x="795693" y="0"/>
                </a:lnTo>
              </a:path>
            </a:pathLst>
          </a:custGeom>
          <a:ln w="9143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bk object 188"/>
          <p:cNvSpPr/>
          <p:nvPr/>
        </p:nvSpPr>
        <p:spPr>
          <a:xfrm>
            <a:off x="5818759" y="622173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312" y="0"/>
                </a:lnTo>
              </a:path>
            </a:pathLst>
          </a:custGeom>
          <a:ln w="3175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bk object 189"/>
          <p:cNvSpPr/>
          <p:nvPr/>
        </p:nvSpPr>
        <p:spPr>
          <a:xfrm>
            <a:off x="5770498" y="617601"/>
            <a:ext cx="2076450" cy="0"/>
          </a:xfrm>
          <a:custGeom>
            <a:avLst/>
            <a:gdLst/>
            <a:ahLst/>
            <a:cxnLst/>
            <a:rect l="l" t="t" r="r" b="b"/>
            <a:pathLst>
              <a:path w="2076450">
                <a:moveTo>
                  <a:pt x="0" y="0"/>
                </a:moveTo>
                <a:lnTo>
                  <a:pt x="2075942" y="0"/>
                </a:lnTo>
              </a:path>
            </a:pathLst>
          </a:custGeom>
          <a:ln w="6857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bk object 190"/>
          <p:cNvSpPr/>
          <p:nvPr/>
        </p:nvSpPr>
        <p:spPr>
          <a:xfrm>
            <a:off x="0" y="62712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141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bk object 191"/>
          <p:cNvSpPr/>
          <p:nvPr/>
        </p:nvSpPr>
        <p:spPr>
          <a:xfrm>
            <a:off x="5819013" y="627126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439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bk object 192"/>
          <p:cNvSpPr/>
          <p:nvPr/>
        </p:nvSpPr>
        <p:spPr>
          <a:xfrm>
            <a:off x="0" y="636269"/>
            <a:ext cx="752475" cy="0"/>
          </a:xfrm>
          <a:custGeom>
            <a:avLst/>
            <a:gdLst/>
            <a:ahLst/>
            <a:cxnLst/>
            <a:rect l="l" t="t" r="r" b="b"/>
            <a:pathLst>
              <a:path w="752475">
                <a:moveTo>
                  <a:pt x="0" y="0"/>
                </a:moveTo>
                <a:lnTo>
                  <a:pt x="75191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bk object 193"/>
          <p:cNvSpPr/>
          <p:nvPr/>
        </p:nvSpPr>
        <p:spPr>
          <a:xfrm>
            <a:off x="5919470" y="636269"/>
            <a:ext cx="1819275" cy="0"/>
          </a:xfrm>
          <a:custGeom>
            <a:avLst/>
            <a:gdLst/>
            <a:ahLst/>
            <a:cxnLst/>
            <a:rect l="l" t="t" r="r" b="b"/>
            <a:pathLst>
              <a:path w="1819275">
                <a:moveTo>
                  <a:pt x="0" y="0"/>
                </a:moveTo>
                <a:lnTo>
                  <a:pt x="181876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bk object 194"/>
          <p:cNvSpPr/>
          <p:nvPr/>
        </p:nvSpPr>
        <p:spPr>
          <a:xfrm>
            <a:off x="0" y="645413"/>
            <a:ext cx="730885" cy="0"/>
          </a:xfrm>
          <a:custGeom>
            <a:avLst/>
            <a:gdLst/>
            <a:ahLst/>
            <a:cxnLst/>
            <a:rect l="l" t="t" r="r" b="b"/>
            <a:pathLst>
              <a:path w="730885">
                <a:moveTo>
                  <a:pt x="0" y="0"/>
                </a:moveTo>
                <a:lnTo>
                  <a:pt x="730326" y="0"/>
                </a:lnTo>
              </a:path>
            </a:pathLst>
          </a:custGeom>
          <a:ln w="10668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bk object 195"/>
          <p:cNvSpPr/>
          <p:nvPr/>
        </p:nvSpPr>
        <p:spPr>
          <a:xfrm>
            <a:off x="6099175" y="64738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3806" y="0"/>
                </a:lnTo>
              </a:path>
            </a:pathLst>
          </a:custGeom>
          <a:ln w="6731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bk object 196"/>
          <p:cNvSpPr/>
          <p:nvPr/>
        </p:nvSpPr>
        <p:spPr>
          <a:xfrm>
            <a:off x="6041390" y="642048"/>
            <a:ext cx="1613535" cy="0"/>
          </a:xfrm>
          <a:custGeom>
            <a:avLst/>
            <a:gdLst/>
            <a:ahLst/>
            <a:cxnLst/>
            <a:rect l="l" t="t" r="r" b="b"/>
            <a:pathLst>
              <a:path w="1613534">
                <a:moveTo>
                  <a:pt x="0" y="0"/>
                </a:moveTo>
                <a:lnTo>
                  <a:pt x="1613027" y="0"/>
                </a:lnTo>
              </a:path>
            </a:pathLst>
          </a:custGeom>
          <a:ln w="3937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bk object 197"/>
          <p:cNvSpPr/>
          <p:nvPr/>
        </p:nvSpPr>
        <p:spPr>
          <a:xfrm>
            <a:off x="0" y="655319"/>
            <a:ext cx="704850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824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bk object 198"/>
          <p:cNvSpPr/>
          <p:nvPr/>
        </p:nvSpPr>
        <p:spPr>
          <a:xfrm>
            <a:off x="6134480" y="655319"/>
            <a:ext cx="1430020" cy="0"/>
          </a:xfrm>
          <a:custGeom>
            <a:avLst/>
            <a:gdLst/>
            <a:ahLst/>
            <a:cxnLst/>
            <a:rect l="l" t="t" r="r" b="b"/>
            <a:pathLst>
              <a:path w="1430020">
                <a:moveTo>
                  <a:pt x="0" y="0"/>
                </a:moveTo>
                <a:lnTo>
                  <a:pt x="1430020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bk object 199"/>
          <p:cNvSpPr/>
          <p:nvPr/>
        </p:nvSpPr>
        <p:spPr>
          <a:xfrm>
            <a:off x="0" y="664463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5">
                <a:moveTo>
                  <a:pt x="0" y="0"/>
                </a:moveTo>
                <a:lnTo>
                  <a:pt x="683285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bk object 200"/>
          <p:cNvSpPr/>
          <p:nvPr/>
        </p:nvSpPr>
        <p:spPr>
          <a:xfrm>
            <a:off x="6235319" y="664463"/>
            <a:ext cx="1226185" cy="0"/>
          </a:xfrm>
          <a:custGeom>
            <a:avLst/>
            <a:gdLst/>
            <a:ahLst/>
            <a:cxnLst/>
            <a:rect l="l" t="t" r="r" b="b"/>
            <a:pathLst>
              <a:path w="1226184">
                <a:moveTo>
                  <a:pt x="0" y="0"/>
                </a:moveTo>
                <a:lnTo>
                  <a:pt x="1226184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bk object 201"/>
          <p:cNvSpPr/>
          <p:nvPr/>
        </p:nvSpPr>
        <p:spPr>
          <a:xfrm>
            <a:off x="0" y="672845"/>
            <a:ext cx="661670" cy="0"/>
          </a:xfrm>
          <a:custGeom>
            <a:avLst/>
            <a:gdLst/>
            <a:ahLst/>
            <a:cxnLst/>
            <a:rect l="l" t="t" r="r" b="b"/>
            <a:pathLst>
              <a:path w="661670">
                <a:moveTo>
                  <a:pt x="0" y="0"/>
                </a:moveTo>
                <a:lnTo>
                  <a:pt x="661047" y="0"/>
                </a:lnTo>
              </a:path>
            </a:pathLst>
          </a:custGeom>
          <a:ln w="10667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bk object 202"/>
          <p:cNvSpPr/>
          <p:nvPr/>
        </p:nvSpPr>
        <p:spPr>
          <a:xfrm>
            <a:off x="6452996" y="673544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9270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bk object 203"/>
          <p:cNvSpPr/>
          <p:nvPr/>
        </p:nvSpPr>
        <p:spPr>
          <a:xfrm>
            <a:off x="6343141" y="668210"/>
            <a:ext cx="1007110" cy="0"/>
          </a:xfrm>
          <a:custGeom>
            <a:avLst/>
            <a:gdLst/>
            <a:ahLst/>
            <a:cxnLst/>
            <a:rect l="l" t="t" r="r" b="b"/>
            <a:pathLst>
              <a:path w="1007109">
                <a:moveTo>
                  <a:pt x="0" y="0"/>
                </a:moveTo>
                <a:lnTo>
                  <a:pt x="1007110" y="0"/>
                </a:lnTo>
              </a:path>
            </a:pathLst>
          </a:custGeom>
          <a:ln w="3175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9/21/2022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5714"/>
            <a:ext cx="4057015" cy="0"/>
          </a:xfrm>
          <a:custGeom>
            <a:avLst/>
            <a:gdLst/>
            <a:ahLst/>
            <a:cxnLst/>
            <a:rect l="l" t="t" r="r" b="b"/>
            <a:pathLst>
              <a:path w="4057015">
                <a:moveTo>
                  <a:pt x="0" y="0"/>
                </a:moveTo>
                <a:lnTo>
                  <a:pt x="4056512" y="0"/>
                </a:lnTo>
              </a:path>
            </a:pathLst>
          </a:custGeom>
          <a:ln w="8889">
            <a:solidFill>
              <a:srgbClr val="00EA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635"/>
            <a:ext cx="4045585" cy="0"/>
          </a:xfrm>
          <a:custGeom>
            <a:avLst/>
            <a:gdLst/>
            <a:ahLst/>
            <a:cxnLst/>
            <a:rect l="l" t="t" r="r" b="b"/>
            <a:pathLst>
              <a:path w="4045585">
                <a:moveTo>
                  <a:pt x="0" y="0"/>
                </a:moveTo>
                <a:lnTo>
                  <a:pt x="4045330" y="0"/>
                </a:lnTo>
              </a:path>
            </a:pathLst>
          </a:custGeom>
          <a:ln w="3175">
            <a:solidFill>
              <a:srgbClr val="00EA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14477"/>
            <a:ext cx="4087495" cy="0"/>
          </a:xfrm>
          <a:custGeom>
            <a:avLst/>
            <a:gdLst/>
            <a:ahLst/>
            <a:cxnLst/>
            <a:rect l="l" t="t" r="r" b="b"/>
            <a:pathLst>
              <a:path w="4087495">
                <a:moveTo>
                  <a:pt x="0" y="0"/>
                </a:moveTo>
                <a:lnTo>
                  <a:pt x="4087367" y="0"/>
                </a:lnTo>
              </a:path>
            </a:pathLst>
          </a:custGeom>
          <a:ln w="10667">
            <a:solidFill>
              <a:srgbClr val="00E9F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26669"/>
            <a:ext cx="4105910" cy="0"/>
          </a:xfrm>
          <a:custGeom>
            <a:avLst/>
            <a:gdLst/>
            <a:ahLst/>
            <a:cxnLst/>
            <a:rect l="l" t="t" r="r" b="b"/>
            <a:pathLst>
              <a:path w="4105910">
                <a:moveTo>
                  <a:pt x="0" y="0"/>
                </a:moveTo>
                <a:lnTo>
                  <a:pt x="4105655" y="0"/>
                </a:lnTo>
              </a:path>
            </a:pathLst>
          </a:custGeom>
          <a:ln w="3175">
            <a:solidFill>
              <a:srgbClr val="00E8F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0" y="21590"/>
            <a:ext cx="4093210" cy="0"/>
          </a:xfrm>
          <a:custGeom>
            <a:avLst/>
            <a:gdLst/>
            <a:ahLst/>
            <a:cxnLst/>
            <a:rect l="l" t="t" r="r" b="b"/>
            <a:pathLst>
              <a:path w="4093210">
                <a:moveTo>
                  <a:pt x="0" y="0"/>
                </a:moveTo>
                <a:lnTo>
                  <a:pt x="4092955" y="0"/>
                </a:lnTo>
              </a:path>
            </a:pathLst>
          </a:custGeom>
          <a:ln w="7620">
            <a:solidFill>
              <a:srgbClr val="00E8F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0" y="32003"/>
            <a:ext cx="4135120" cy="0"/>
          </a:xfrm>
          <a:custGeom>
            <a:avLst/>
            <a:gdLst/>
            <a:ahLst/>
            <a:cxnLst/>
            <a:rect l="l" t="t" r="r" b="b"/>
            <a:pathLst>
              <a:path w="4135120">
                <a:moveTo>
                  <a:pt x="0" y="0"/>
                </a:moveTo>
                <a:lnTo>
                  <a:pt x="4134612" y="0"/>
                </a:lnTo>
              </a:path>
            </a:pathLst>
          </a:custGeom>
          <a:ln w="9144">
            <a:solidFill>
              <a:srgbClr val="00E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0" y="41909"/>
            <a:ext cx="4161790" cy="0"/>
          </a:xfrm>
          <a:custGeom>
            <a:avLst/>
            <a:gdLst/>
            <a:ahLst/>
            <a:cxnLst/>
            <a:rect l="l" t="t" r="r" b="b"/>
            <a:pathLst>
              <a:path w="4161790">
                <a:moveTo>
                  <a:pt x="0" y="0"/>
                </a:moveTo>
                <a:lnTo>
                  <a:pt x="4161409" y="0"/>
                </a:lnTo>
              </a:path>
            </a:pathLst>
          </a:custGeom>
          <a:ln w="10668">
            <a:solidFill>
              <a:srgbClr val="00E6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0" y="51053"/>
            <a:ext cx="4186554" cy="0"/>
          </a:xfrm>
          <a:custGeom>
            <a:avLst/>
            <a:gdLst/>
            <a:ahLst/>
            <a:cxnLst/>
            <a:rect l="l" t="t" r="r" b="b"/>
            <a:pathLst>
              <a:path w="4186554">
                <a:moveTo>
                  <a:pt x="0" y="0"/>
                </a:moveTo>
                <a:lnTo>
                  <a:pt x="4186428" y="0"/>
                </a:lnTo>
              </a:path>
            </a:pathLst>
          </a:custGeom>
          <a:ln w="10668">
            <a:solidFill>
              <a:srgbClr val="00E4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0" y="65405"/>
            <a:ext cx="4210685" cy="0"/>
          </a:xfrm>
          <a:custGeom>
            <a:avLst/>
            <a:gdLst/>
            <a:ahLst/>
            <a:cxnLst/>
            <a:rect l="l" t="t" r="r" b="b"/>
            <a:pathLst>
              <a:path w="4210685">
                <a:moveTo>
                  <a:pt x="0" y="0"/>
                </a:moveTo>
                <a:lnTo>
                  <a:pt x="4210177" y="0"/>
                </a:lnTo>
              </a:path>
            </a:pathLst>
          </a:custGeom>
          <a:ln w="3175">
            <a:solidFill>
              <a:srgbClr val="00E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0" y="59689"/>
            <a:ext cx="4196715" cy="0"/>
          </a:xfrm>
          <a:custGeom>
            <a:avLst/>
            <a:gdLst/>
            <a:ahLst/>
            <a:cxnLst/>
            <a:rect l="l" t="t" r="r" b="b"/>
            <a:pathLst>
              <a:path w="4196715">
                <a:moveTo>
                  <a:pt x="0" y="0"/>
                </a:moveTo>
                <a:lnTo>
                  <a:pt x="4196207" y="0"/>
                </a:lnTo>
              </a:path>
            </a:pathLst>
          </a:custGeom>
          <a:ln w="10160">
            <a:solidFill>
              <a:srgbClr val="00E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0" y="68580"/>
            <a:ext cx="4241800" cy="0"/>
          </a:xfrm>
          <a:custGeom>
            <a:avLst/>
            <a:gdLst/>
            <a:ahLst/>
            <a:cxnLst/>
            <a:rect l="l" t="t" r="r" b="b"/>
            <a:pathLst>
              <a:path w="4241800">
                <a:moveTo>
                  <a:pt x="0" y="0"/>
                </a:moveTo>
                <a:lnTo>
                  <a:pt x="4241292" y="0"/>
                </a:lnTo>
              </a:path>
            </a:pathLst>
          </a:custGeom>
          <a:ln w="9144">
            <a:solidFill>
              <a:srgbClr val="00E2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0" y="77723"/>
            <a:ext cx="4270375" cy="0"/>
          </a:xfrm>
          <a:custGeom>
            <a:avLst/>
            <a:gdLst/>
            <a:ahLst/>
            <a:cxnLst/>
            <a:rect l="l" t="t" r="r" b="b"/>
            <a:pathLst>
              <a:path w="4270375">
                <a:moveTo>
                  <a:pt x="0" y="0"/>
                </a:moveTo>
                <a:lnTo>
                  <a:pt x="4270375" y="0"/>
                </a:lnTo>
              </a:path>
            </a:pathLst>
          </a:custGeom>
          <a:ln w="9144">
            <a:solidFill>
              <a:srgbClr val="00E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6691" y="490473"/>
            <a:ext cx="7950834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CC006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6691" y="1097635"/>
            <a:ext cx="8126730" cy="3444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1F5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jpe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714"/>
            <a:ext cx="4057015" cy="0"/>
          </a:xfrm>
          <a:custGeom>
            <a:avLst/>
            <a:gdLst/>
            <a:ahLst/>
            <a:cxnLst/>
            <a:rect l="l" t="t" r="r" b="b"/>
            <a:pathLst>
              <a:path w="4057015">
                <a:moveTo>
                  <a:pt x="0" y="0"/>
                </a:moveTo>
                <a:lnTo>
                  <a:pt x="4056512" y="0"/>
                </a:lnTo>
              </a:path>
            </a:pathLst>
          </a:custGeom>
          <a:ln w="8889">
            <a:solidFill>
              <a:srgbClr val="00EA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35"/>
            <a:ext cx="4045585" cy="0"/>
          </a:xfrm>
          <a:custGeom>
            <a:avLst/>
            <a:gdLst/>
            <a:ahLst/>
            <a:cxnLst/>
            <a:rect l="l" t="t" r="r" b="b"/>
            <a:pathLst>
              <a:path w="4045585">
                <a:moveTo>
                  <a:pt x="0" y="0"/>
                </a:moveTo>
                <a:lnTo>
                  <a:pt x="4045330" y="0"/>
                </a:lnTo>
              </a:path>
            </a:pathLst>
          </a:custGeom>
          <a:ln w="3175">
            <a:solidFill>
              <a:srgbClr val="00EA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4477"/>
            <a:ext cx="4087495" cy="0"/>
          </a:xfrm>
          <a:custGeom>
            <a:avLst/>
            <a:gdLst/>
            <a:ahLst/>
            <a:cxnLst/>
            <a:rect l="l" t="t" r="r" b="b"/>
            <a:pathLst>
              <a:path w="4087495">
                <a:moveTo>
                  <a:pt x="0" y="0"/>
                </a:moveTo>
                <a:lnTo>
                  <a:pt x="4087367" y="0"/>
                </a:lnTo>
              </a:path>
            </a:pathLst>
          </a:custGeom>
          <a:ln w="10667">
            <a:solidFill>
              <a:srgbClr val="00E9F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6669"/>
            <a:ext cx="4105910" cy="0"/>
          </a:xfrm>
          <a:custGeom>
            <a:avLst/>
            <a:gdLst/>
            <a:ahLst/>
            <a:cxnLst/>
            <a:rect l="l" t="t" r="r" b="b"/>
            <a:pathLst>
              <a:path w="4105910">
                <a:moveTo>
                  <a:pt x="0" y="0"/>
                </a:moveTo>
                <a:lnTo>
                  <a:pt x="4105655" y="0"/>
                </a:lnTo>
              </a:path>
            </a:pathLst>
          </a:custGeom>
          <a:ln w="3175">
            <a:solidFill>
              <a:srgbClr val="00E8F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1590"/>
            <a:ext cx="4093210" cy="0"/>
          </a:xfrm>
          <a:custGeom>
            <a:avLst/>
            <a:gdLst/>
            <a:ahLst/>
            <a:cxnLst/>
            <a:rect l="l" t="t" r="r" b="b"/>
            <a:pathLst>
              <a:path w="4093210">
                <a:moveTo>
                  <a:pt x="0" y="0"/>
                </a:moveTo>
                <a:lnTo>
                  <a:pt x="4092955" y="0"/>
                </a:lnTo>
              </a:path>
            </a:pathLst>
          </a:custGeom>
          <a:ln w="7620">
            <a:solidFill>
              <a:srgbClr val="00E8F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32003"/>
            <a:ext cx="4135120" cy="0"/>
          </a:xfrm>
          <a:custGeom>
            <a:avLst/>
            <a:gdLst/>
            <a:ahLst/>
            <a:cxnLst/>
            <a:rect l="l" t="t" r="r" b="b"/>
            <a:pathLst>
              <a:path w="4135120">
                <a:moveTo>
                  <a:pt x="0" y="0"/>
                </a:moveTo>
                <a:lnTo>
                  <a:pt x="4134612" y="0"/>
                </a:lnTo>
              </a:path>
            </a:pathLst>
          </a:custGeom>
          <a:ln w="9144">
            <a:solidFill>
              <a:srgbClr val="00E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41909"/>
            <a:ext cx="4161790" cy="0"/>
          </a:xfrm>
          <a:custGeom>
            <a:avLst/>
            <a:gdLst/>
            <a:ahLst/>
            <a:cxnLst/>
            <a:rect l="l" t="t" r="r" b="b"/>
            <a:pathLst>
              <a:path w="4161790">
                <a:moveTo>
                  <a:pt x="0" y="0"/>
                </a:moveTo>
                <a:lnTo>
                  <a:pt x="4161409" y="0"/>
                </a:lnTo>
              </a:path>
            </a:pathLst>
          </a:custGeom>
          <a:ln w="10668">
            <a:solidFill>
              <a:srgbClr val="00E6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51053"/>
            <a:ext cx="4186554" cy="0"/>
          </a:xfrm>
          <a:custGeom>
            <a:avLst/>
            <a:gdLst/>
            <a:ahLst/>
            <a:cxnLst/>
            <a:rect l="l" t="t" r="r" b="b"/>
            <a:pathLst>
              <a:path w="4186554">
                <a:moveTo>
                  <a:pt x="0" y="0"/>
                </a:moveTo>
                <a:lnTo>
                  <a:pt x="4186428" y="0"/>
                </a:lnTo>
              </a:path>
            </a:pathLst>
          </a:custGeom>
          <a:ln w="10668">
            <a:solidFill>
              <a:srgbClr val="00E4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65405"/>
            <a:ext cx="4210685" cy="0"/>
          </a:xfrm>
          <a:custGeom>
            <a:avLst/>
            <a:gdLst/>
            <a:ahLst/>
            <a:cxnLst/>
            <a:rect l="l" t="t" r="r" b="b"/>
            <a:pathLst>
              <a:path w="4210685">
                <a:moveTo>
                  <a:pt x="0" y="0"/>
                </a:moveTo>
                <a:lnTo>
                  <a:pt x="4210177" y="0"/>
                </a:lnTo>
              </a:path>
            </a:pathLst>
          </a:custGeom>
          <a:ln w="3175">
            <a:solidFill>
              <a:srgbClr val="00E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59689"/>
            <a:ext cx="4196715" cy="0"/>
          </a:xfrm>
          <a:custGeom>
            <a:avLst/>
            <a:gdLst/>
            <a:ahLst/>
            <a:cxnLst/>
            <a:rect l="l" t="t" r="r" b="b"/>
            <a:pathLst>
              <a:path w="4196715">
                <a:moveTo>
                  <a:pt x="0" y="0"/>
                </a:moveTo>
                <a:lnTo>
                  <a:pt x="4196207" y="0"/>
                </a:lnTo>
              </a:path>
            </a:pathLst>
          </a:custGeom>
          <a:ln w="10160">
            <a:solidFill>
              <a:srgbClr val="00E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68580"/>
            <a:ext cx="4241800" cy="0"/>
          </a:xfrm>
          <a:custGeom>
            <a:avLst/>
            <a:gdLst/>
            <a:ahLst/>
            <a:cxnLst/>
            <a:rect l="l" t="t" r="r" b="b"/>
            <a:pathLst>
              <a:path w="4241800">
                <a:moveTo>
                  <a:pt x="0" y="0"/>
                </a:moveTo>
                <a:lnTo>
                  <a:pt x="4241292" y="0"/>
                </a:lnTo>
              </a:path>
            </a:pathLst>
          </a:custGeom>
          <a:ln w="9144">
            <a:solidFill>
              <a:srgbClr val="00E2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77723"/>
            <a:ext cx="4270375" cy="0"/>
          </a:xfrm>
          <a:custGeom>
            <a:avLst/>
            <a:gdLst/>
            <a:ahLst/>
            <a:cxnLst/>
            <a:rect l="l" t="t" r="r" b="b"/>
            <a:pathLst>
              <a:path w="4270375">
                <a:moveTo>
                  <a:pt x="0" y="0"/>
                </a:moveTo>
                <a:lnTo>
                  <a:pt x="4270375" y="0"/>
                </a:lnTo>
              </a:path>
            </a:pathLst>
          </a:custGeom>
          <a:ln w="9144">
            <a:solidFill>
              <a:srgbClr val="00E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87630"/>
            <a:ext cx="4303395" cy="0"/>
          </a:xfrm>
          <a:custGeom>
            <a:avLst/>
            <a:gdLst/>
            <a:ahLst/>
            <a:cxnLst/>
            <a:rect l="l" t="t" r="r" b="b"/>
            <a:pathLst>
              <a:path w="4303395">
                <a:moveTo>
                  <a:pt x="0" y="0"/>
                </a:moveTo>
                <a:lnTo>
                  <a:pt x="4303395" y="0"/>
                </a:lnTo>
              </a:path>
            </a:pathLst>
          </a:custGeom>
          <a:ln w="10668">
            <a:solidFill>
              <a:srgbClr val="00E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09709" y="82296"/>
            <a:ext cx="34290" cy="10795"/>
          </a:xfrm>
          <a:custGeom>
            <a:avLst/>
            <a:gdLst/>
            <a:ahLst/>
            <a:cxnLst/>
            <a:rect l="l" t="t" r="r" b="b"/>
            <a:pathLst>
              <a:path w="34290" h="10794">
                <a:moveTo>
                  <a:pt x="34290" y="0"/>
                </a:moveTo>
                <a:lnTo>
                  <a:pt x="27305" y="0"/>
                </a:lnTo>
                <a:lnTo>
                  <a:pt x="0" y="10668"/>
                </a:lnTo>
                <a:lnTo>
                  <a:pt x="34290" y="10668"/>
                </a:lnTo>
                <a:lnTo>
                  <a:pt x="34290" y="0"/>
                </a:lnTo>
                <a:close/>
              </a:path>
            </a:pathLst>
          </a:custGeom>
          <a:solidFill>
            <a:srgbClr val="00E0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96773"/>
            <a:ext cx="4332605" cy="0"/>
          </a:xfrm>
          <a:custGeom>
            <a:avLst/>
            <a:gdLst/>
            <a:ahLst/>
            <a:cxnLst/>
            <a:rect l="l" t="t" r="r" b="b"/>
            <a:pathLst>
              <a:path w="4332605">
                <a:moveTo>
                  <a:pt x="0" y="0"/>
                </a:moveTo>
                <a:lnTo>
                  <a:pt x="4332605" y="0"/>
                </a:lnTo>
              </a:path>
            </a:pathLst>
          </a:custGeom>
          <a:ln w="10667">
            <a:solidFill>
              <a:srgbClr val="00D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085580" y="91439"/>
            <a:ext cx="58419" cy="10795"/>
          </a:xfrm>
          <a:custGeom>
            <a:avLst/>
            <a:gdLst/>
            <a:ahLst/>
            <a:cxnLst/>
            <a:rect l="l" t="t" r="r" b="b"/>
            <a:pathLst>
              <a:path w="58420" h="10794">
                <a:moveTo>
                  <a:pt x="58420" y="0"/>
                </a:moveTo>
                <a:lnTo>
                  <a:pt x="27304" y="0"/>
                </a:lnTo>
                <a:lnTo>
                  <a:pt x="0" y="10667"/>
                </a:lnTo>
                <a:lnTo>
                  <a:pt x="58420" y="10667"/>
                </a:lnTo>
                <a:lnTo>
                  <a:pt x="58420" y="0"/>
                </a:lnTo>
                <a:close/>
              </a:path>
            </a:pathLst>
          </a:custGeom>
          <a:solidFill>
            <a:srgbClr val="00DF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105918"/>
            <a:ext cx="4361815" cy="0"/>
          </a:xfrm>
          <a:custGeom>
            <a:avLst/>
            <a:gdLst/>
            <a:ahLst/>
            <a:cxnLst/>
            <a:rect l="l" t="t" r="r" b="b"/>
            <a:pathLst>
              <a:path w="4361815">
                <a:moveTo>
                  <a:pt x="0" y="0"/>
                </a:moveTo>
                <a:lnTo>
                  <a:pt x="4361815" y="0"/>
                </a:lnTo>
              </a:path>
            </a:pathLst>
          </a:custGeom>
          <a:ln w="10668">
            <a:solidFill>
              <a:srgbClr val="00D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061450" y="100584"/>
            <a:ext cx="82550" cy="10795"/>
          </a:xfrm>
          <a:custGeom>
            <a:avLst/>
            <a:gdLst/>
            <a:ahLst/>
            <a:cxnLst/>
            <a:rect l="l" t="t" r="r" b="b"/>
            <a:pathLst>
              <a:path w="82550" h="10794">
                <a:moveTo>
                  <a:pt x="82550" y="0"/>
                </a:moveTo>
                <a:lnTo>
                  <a:pt x="27304" y="0"/>
                </a:lnTo>
                <a:lnTo>
                  <a:pt x="0" y="10668"/>
                </a:lnTo>
                <a:lnTo>
                  <a:pt x="82550" y="10668"/>
                </a:lnTo>
                <a:lnTo>
                  <a:pt x="82550" y="0"/>
                </a:lnTo>
                <a:close/>
              </a:path>
            </a:pathLst>
          </a:custGeom>
          <a:solidFill>
            <a:srgbClr val="00DFE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114300"/>
            <a:ext cx="4391660" cy="0"/>
          </a:xfrm>
          <a:custGeom>
            <a:avLst/>
            <a:gdLst/>
            <a:ahLst/>
            <a:cxnLst/>
            <a:rect l="l" t="t" r="r" b="b"/>
            <a:pathLst>
              <a:path w="4391660">
                <a:moveTo>
                  <a:pt x="0" y="0"/>
                </a:moveTo>
                <a:lnTo>
                  <a:pt x="4391660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037319" y="114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123444"/>
            <a:ext cx="4420870" cy="0"/>
          </a:xfrm>
          <a:custGeom>
            <a:avLst/>
            <a:gdLst/>
            <a:ahLst/>
            <a:cxnLst/>
            <a:rect l="l" t="t" r="r" b="b"/>
            <a:pathLst>
              <a:path w="4420870">
                <a:moveTo>
                  <a:pt x="0" y="0"/>
                </a:moveTo>
                <a:lnTo>
                  <a:pt x="4420870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013190" y="123444"/>
            <a:ext cx="130810" cy="0"/>
          </a:xfrm>
          <a:custGeom>
            <a:avLst/>
            <a:gdLst/>
            <a:ahLst/>
            <a:cxnLst/>
            <a:rect l="l" t="t" r="r" b="b"/>
            <a:pathLst>
              <a:path w="130809">
                <a:moveTo>
                  <a:pt x="0" y="0"/>
                </a:moveTo>
                <a:lnTo>
                  <a:pt x="130809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133350"/>
            <a:ext cx="4453890" cy="0"/>
          </a:xfrm>
          <a:custGeom>
            <a:avLst/>
            <a:gdLst/>
            <a:ahLst/>
            <a:cxnLst/>
            <a:rect l="l" t="t" r="r" b="b"/>
            <a:pathLst>
              <a:path w="4453890">
                <a:moveTo>
                  <a:pt x="0" y="0"/>
                </a:moveTo>
                <a:lnTo>
                  <a:pt x="4453890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85884" y="133350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8115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142494"/>
            <a:ext cx="4483100" cy="0"/>
          </a:xfrm>
          <a:custGeom>
            <a:avLst/>
            <a:gdLst/>
            <a:ahLst/>
            <a:cxnLst/>
            <a:rect l="l" t="t" r="r" b="b"/>
            <a:pathLst>
              <a:path w="4483100">
                <a:moveTo>
                  <a:pt x="0" y="0"/>
                </a:moveTo>
                <a:lnTo>
                  <a:pt x="4483100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61755" y="142494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5">
                <a:moveTo>
                  <a:pt x="0" y="0"/>
                </a:moveTo>
                <a:lnTo>
                  <a:pt x="182245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154304"/>
            <a:ext cx="4505960" cy="0"/>
          </a:xfrm>
          <a:custGeom>
            <a:avLst/>
            <a:gdLst/>
            <a:ahLst/>
            <a:cxnLst/>
            <a:rect l="l" t="t" r="r" b="b"/>
            <a:pathLst>
              <a:path w="4505960">
                <a:moveTo>
                  <a:pt x="0" y="0"/>
                </a:moveTo>
                <a:lnTo>
                  <a:pt x="4505960" y="0"/>
                </a:lnTo>
              </a:path>
            </a:pathLst>
          </a:custGeom>
          <a:ln w="6350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148589"/>
            <a:ext cx="4487545" cy="0"/>
          </a:xfrm>
          <a:custGeom>
            <a:avLst/>
            <a:gdLst/>
            <a:ahLst/>
            <a:cxnLst/>
            <a:rect l="l" t="t" r="r" b="b"/>
            <a:pathLst>
              <a:path w="4487545">
                <a:moveTo>
                  <a:pt x="0" y="0"/>
                </a:moveTo>
                <a:lnTo>
                  <a:pt x="4487545" y="0"/>
                </a:lnTo>
              </a:path>
            </a:pathLst>
          </a:custGeom>
          <a:ln w="5079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37625" y="15163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375" y="0"/>
                </a:lnTo>
              </a:path>
            </a:pathLst>
          </a:custGeom>
          <a:ln w="10668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160020"/>
            <a:ext cx="4552315" cy="0"/>
          </a:xfrm>
          <a:custGeom>
            <a:avLst/>
            <a:gdLst/>
            <a:ahLst/>
            <a:cxnLst/>
            <a:rect l="l" t="t" r="r" b="b"/>
            <a:pathLst>
              <a:path w="4552315">
                <a:moveTo>
                  <a:pt x="0" y="0"/>
                </a:moveTo>
                <a:lnTo>
                  <a:pt x="4552315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13494" y="160020"/>
            <a:ext cx="230504" cy="0"/>
          </a:xfrm>
          <a:custGeom>
            <a:avLst/>
            <a:gdLst/>
            <a:ahLst/>
            <a:cxnLst/>
            <a:rect l="l" t="t" r="r" b="b"/>
            <a:pathLst>
              <a:path w="230504">
                <a:moveTo>
                  <a:pt x="0" y="0"/>
                </a:moveTo>
                <a:lnTo>
                  <a:pt x="230504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169163"/>
            <a:ext cx="4588510" cy="0"/>
          </a:xfrm>
          <a:custGeom>
            <a:avLst/>
            <a:gdLst/>
            <a:ahLst/>
            <a:cxnLst/>
            <a:rect l="l" t="t" r="r" b="b"/>
            <a:pathLst>
              <a:path w="4588510">
                <a:moveTo>
                  <a:pt x="0" y="0"/>
                </a:moveTo>
                <a:lnTo>
                  <a:pt x="458851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890000" y="169163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400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79070"/>
            <a:ext cx="4629785" cy="0"/>
          </a:xfrm>
          <a:custGeom>
            <a:avLst/>
            <a:gdLst/>
            <a:ahLst/>
            <a:cxnLst/>
            <a:rect l="l" t="t" r="r" b="b"/>
            <a:pathLst>
              <a:path w="4629785">
                <a:moveTo>
                  <a:pt x="0" y="0"/>
                </a:moveTo>
                <a:lnTo>
                  <a:pt x="4629785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862059" y="179070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>
                <a:moveTo>
                  <a:pt x="0" y="0"/>
                </a:moveTo>
                <a:lnTo>
                  <a:pt x="281940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188213"/>
            <a:ext cx="4665980" cy="0"/>
          </a:xfrm>
          <a:custGeom>
            <a:avLst/>
            <a:gdLst/>
            <a:ahLst/>
            <a:cxnLst/>
            <a:rect l="l" t="t" r="r" b="b"/>
            <a:pathLst>
              <a:path w="4665980">
                <a:moveTo>
                  <a:pt x="0" y="0"/>
                </a:moveTo>
                <a:lnTo>
                  <a:pt x="466598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837930" y="188213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>
                <a:moveTo>
                  <a:pt x="0" y="0"/>
                </a:moveTo>
                <a:lnTo>
                  <a:pt x="30607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197357"/>
            <a:ext cx="4702175" cy="0"/>
          </a:xfrm>
          <a:custGeom>
            <a:avLst/>
            <a:gdLst/>
            <a:ahLst/>
            <a:cxnLst/>
            <a:rect l="l" t="t" r="r" b="b"/>
            <a:pathLst>
              <a:path w="4702175">
                <a:moveTo>
                  <a:pt x="0" y="0"/>
                </a:moveTo>
                <a:lnTo>
                  <a:pt x="470217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814434" y="197357"/>
            <a:ext cx="329565" cy="0"/>
          </a:xfrm>
          <a:custGeom>
            <a:avLst/>
            <a:gdLst/>
            <a:ahLst/>
            <a:cxnLst/>
            <a:rect l="l" t="t" r="r" b="b"/>
            <a:pathLst>
              <a:path w="329565">
                <a:moveTo>
                  <a:pt x="0" y="0"/>
                </a:moveTo>
                <a:lnTo>
                  <a:pt x="32956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205740"/>
            <a:ext cx="4738370" cy="0"/>
          </a:xfrm>
          <a:custGeom>
            <a:avLst/>
            <a:gdLst/>
            <a:ahLst/>
            <a:cxnLst/>
            <a:rect l="l" t="t" r="r" b="b"/>
            <a:pathLst>
              <a:path w="4738370">
                <a:moveTo>
                  <a:pt x="0" y="0"/>
                </a:moveTo>
                <a:lnTo>
                  <a:pt x="4738370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790305" y="205740"/>
            <a:ext cx="353695" cy="0"/>
          </a:xfrm>
          <a:custGeom>
            <a:avLst/>
            <a:gdLst/>
            <a:ahLst/>
            <a:cxnLst/>
            <a:rect l="l" t="t" r="r" b="b"/>
            <a:pathLst>
              <a:path w="353695">
                <a:moveTo>
                  <a:pt x="0" y="0"/>
                </a:moveTo>
                <a:lnTo>
                  <a:pt x="353695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214884"/>
            <a:ext cx="4774565" cy="0"/>
          </a:xfrm>
          <a:custGeom>
            <a:avLst/>
            <a:gdLst/>
            <a:ahLst/>
            <a:cxnLst/>
            <a:rect l="l" t="t" r="r" b="b"/>
            <a:pathLst>
              <a:path w="4774565">
                <a:moveTo>
                  <a:pt x="0" y="0"/>
                </a:moveTo>
                <a:lnTo>
                  <a:pt x="477456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766175" y="214884"/>
            <a:ext cx="377825" cy="0"/>
          </a:xfrm>
          <a:custGeom>
            <a:avLst/>
            <a:gdLst/>
            <a:ahLst/>
            <a:cxnLst/>
            <a:rect l="l" t="t" r="r" b="b"/>
            <a:pathLst>
              <a:path w="377825">
                <a:moveTo>
                  <a:pt x="0" y="0"/>
                </a:moveTo>
                <a:lnTo>
                  <a:pt x="37782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224790"/>
            <a:ext cx="4815840" cy="0"/>
          </a:xfrm>
          <a:custGeom>
            <a:avLst/>
            <a:gdLst/>
            <a:ahLst/>
            <a:cxnLst/>
            <a:rect l="l" t="t" r="r" b="b"/>
            <a:pathLst>
              <a:path w="4815840">
                <a:moveTo>
                  <a:pt x="0" y="0"/>
                </a:moveTo>
                <a:lnTo>
                  <a:pt x="4815840" y="0"/>
                </a:lnTo>
              </a:path>
            </a:pathLst>
          </a:custGeom>
          <a:ln w="10668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747125" y="226059"/>
            <a:ext cx="396875" cy="0"/>
          </a:xfrm>
          <a:custGeom>
            <a:avLst/>
            <a:gdLst/>
            <a:ahLst/>
            <a:cxnLst/>
            <a:rect l="l" t="t" r="r" b="b"/>
            <a:pathLst>
              <a:path w="396875">
                <a:moveTo>
                  <a:pt x="0" y="0"/>
                </a:moveTo>
                <a:lnTo>
                  <a:pt x="396875" y="0"/>
                </a:lnTo>
              </a:path>
            </a:pathLst>
          </a:custGeom>
          <a:ln w="7620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762365" y="220979"/>
            <a:ext cx="381635" cy="0"/>
          </a:xfrm>
          <a:custGeom>
            <a:avLst/>
            <a:gdLst/>
            <a:ahLst/>
            <a:cxnLst/>
            <a:rect l="l" t="t" r="r" b="b"/>
            <a:pathLst>
              <a:path w="381634">
                <a:moveTo>
                  <a:pt x="0" y="0"/>
                </a:moveTo>
                <a:lnTo>
                  <a:pt x="381634" y="0"/>
                </a:lnTo>
              </a:path>
            </a:pathLst>
          </a:custGeom>
          <a:ln w="3175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0" y="233934"/>
            <a:ext cx="4852035" cy="0"/>
          </a:xfrm>
          <a:custGeom>
            <a:avLst/>
            <a:gdLst/>
            <a:ahLst/>
            <a:cxnLst/>
            <a:rect l="l" t="t" r="r" b="b"/>
            <a:pathLst>
              <a:path w="4852035">
                <a:moveTo>
                  <a:pt x="0" y="0"/>
                </a:moveTo>
                <a:lnTo>
                  <a:pt x="485203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707755" y="233934"/>
            <a:ext cx="436245" cy="0"/>
          </a:xfrm>
          <a:custGeom>
            <a:avLst/>
            <a:gdLst/>
            <a:ahLst/>
            <a:cxnLst/>
            <a:rect l="l" t="t" r="r" b="b"/>
            <a:pathLst>
              <a:path w="436245">
                <a:moveTo>
                  <a:pt x="0" y="0"/>
                </a:moveTo>
                <a:lnTo>
                  <a:pt x="43624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0" y="243077"/>
            <a:ext cx="4888230" cy="0"/>
          </a:xfrm>
          <a:custGeom>
            <a:avLst/>
            <a:gdLst/>
            <a:ahLst/>
            <a:cxnLst/>
            <a:rect l="l" t="t" r="r" b="b"/>
            <a:pathLst>
              <a:path w="4888230">
                <a:moveTo>
                  <a:pt x="0" y="0"/>
                </a:moveTo>
                <a:lnTo>
                  <a:pt x="4888230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679815" y="243077"/>
            <a:ext cx="464184" cy="0"/>
          </a:xfrm>
          <a:custGeom>
            <a:avLst/>
            <a:gdLst/>
            <a:ahLst/>
            <a:cxnLst/>
            <a:rect l="l" t="t" r="r" b="b"/>
            <a:pathLst>
              <a:path w="464184">
                <a:moveTo>
                  <a:pt x="0" y="0"/>
                </a:moveTo>
                <a:lnTo>
                  <a:pt x="464184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0" y="251904"/>
            <a:ext cx="4924425" cy="0"/>
          </a:xfrm>
          <a:custGeom>
            <a:avLst/>
            <a:gdLst/>
            <a:ahLst/>
            <a:cxnLst/>
            <a:rect l="l" t="t" r="r" b="b"/>
            <a:pathLst>
              <a:path w="4924425">
                <a:moveTo>
                  <a:pt x="0" y="0"/>
                </a:moveTo>
                <a:lnTo>
                  <a:pt x="49244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651875" y="251904"/>
            <a:ext cx="492125" cy="0"/>
          </a:xfrm>
          <a:custGeom>
            <a:avLst/>
            <a:gdLst/>
            <a:ahLst/>
            <a:cxnLst/>
            <a:rect l="l" t="t" r="r" b="b"/>
            <a:pathLst>
              <a:path w="492125">
                <a:moveTo>
                  <a:pt x="0" y="0"/>
                </a:moveTo>
                <a:lnTo>
                  <a:pt x="4921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260604"/>
            <a:ext cx="4960620" cy="0"/>
          </a:xfrm>
          <a:custGeom>
            <a:avLst/>
            <a:gdLst/>
            <a:ahLst/>
            <a:cxnLst/>
            <a:rect l="l" t="t" r="r" b="b"/>
            <a:pathLst>
              <a:path w="4960620">
                <a:moveTo>
                  <a:pt x="0" y="0"/>
                </a:moveTo>
                <a:lnTo>
                  <a:pt x="4960620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624569" y="260604"/>
            <a:ext cx="519430" cy="0"/>
          </a:xfrm>
          <a:custGeom>
            <a:avLst/>
            <a:gdLst/>
            <a:ahLst/>
            <a:cxnLst/>
            <a:rect l="l" t="t" r="r" b="b"/>
            <a:pathLst>
              <a:path w="519429">
                <a:moveTo>
                  <a:pt x="0" y="0"/>
                </a:moveTo>
                <a:lnTo>
                  <a:pt x="519429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0" y="270192"/>
            <a:ext cx="5001895" cy="0"/>
          </a:xfrm>
          <a:custGeom>
            <a:avLst/>
            <a:gdLst/>
            <a:ahLst/>
            <a:cxnLst/>
            <a:rect l="l" t="t" r="r" b="b"/>
            <a:pathLst>
              <a:path w="5001895">
                <a:moveTo>
                  <a:pt x="0" y="0"/>
                </a:moveTo>
                <a:lnTo>
                  <a:pt x="500189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592184" y="270192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5">
                <a:moveTo>
                  <a:pt x="0" y="0"/>
                </a:moveTo>
                <a:lnTo>
                  <a:pt x="55181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0" y="279654"/>
            <a:ext cx="5038090" cy="0"/>
          </a:xfrm>
          <a:custGeom>
            <a:avLst/>
            <a:gdLst/>
            <a:ahLst/>
            <a:cxnLst/>
            <a:rect l="l" t="t" r="r" b="b"/>
            <a:pathLst>
              <a:path w="5038090">
                <a:moveTo>
                  <a:pt x="0" y="0"/>
                </a:moveTo>
                <a:lnTo>
                  <a:pt x="503809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564880" y="279654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288797"/>
            <a:ext cx="5074285" cy="0"/>
          </a:xfrm>
          <a:custGeom>
            <a:avLst/>
            <a:gdLst/>
            <a:ahLst/>
            <a:cxnLst/>
            <a:rect l="l" t="t" r="r" b="b"/>
            <a:pathLst>
              <a:path w="5074285">
                <a:moveTo>
                  <a:pt x="0" y="0"/>
                </a:moveTo>
                <a:lnTo>
                  <a:pt x="5074285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536940" y="288797"/>
            <a:ext cx="607060" cy="0"/>
          </a:xfrm>
          <a:custGeom>
            <a:avLst/>
            <a:gdLst/>
            <a:ahLst/>
            <a:cxnLst/>
            <a:rect l="l" t="t" r="r" b="b"/>
            <a:pathLst>
              <a:path w="607059">
                <a:moveTo>
                  <a:pt x="0" y="0"/>
                </a:moveTo>
                <a:lnTo>
                  <a:pt x="607059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0" y="297179"/>
            <a:ext cx="5110480" cy="0"/>
          </a:xfrm>
          <a:custGeom>
            <a:avLst/>
            <a:gdLst/>
            <a:ahLst/>
            <a:cxnLst/>
            <a:rect l="l" t="t" r="r" b="b"/>
            <a:pathLst>
              <a:path w="5110480">
                <a:moveTo>
                  <a:pt x="0" y="0"/>
                </a:moveTo>
                <a:lnTo>
                  <a:pt x="511048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509000" y="297179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63500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0" y="306324"/>
            <a:ext cx="5146675" cy="0"/>
          </a:xfrm>
          <a:custGeom>
            <a:avLst/>
            <a:gdLst/>
            <a:ahLst/>
            <a:cxnLst/>
            <a:rect l="l" t="t" r="r" b="b"/>
            <a:pathLst>
              <a:path w="5146675">
                <a:moveTo>
                  <a:pt x="0" y="0"/>
                </a:moveTo>
                <a:lnTo>
                  <a:pt x="5146675" y="0"/>
                </a:lnTo>
              </a:path>
            </a:pathLst>
          </a:custGeom>
          <a:ln w="9144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491855" y="307340"/>
            <a:ext cx="652145" cy="0"/>
          </a:xfrm>
          <a:custGeom>
            <a:avLst/>
            <a:gdLst/>
            <a:ahLst/>
            <a:cxnLst/>
            <a:rect l="l" t="t" r="r" b="b"/>
            <a:pathLst>
              <a:path w="652145">
                <a:moveTo>
                  <a:pt x="0" y="0"/>
                </a:moveTo>
                <a:lnTo>
                  <a:pt x="652145" y="0"/>
                </a:lnTo>
              </a:path>
            </a:pathLst>
          </a:custGeom>
          <a:ln w="7620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507094" y="302895"/>
            <a:ext cx="636905" cy="0"/>
          </a:xfrm>
          <a:custGeom>
            <a:avLst/>
            <a:gdLst/>
            <a:ahLst/>
            <a:cxnLst/>
            <a:rect l="l" t="t" r="r" b="b"/>
            <a:pathLst>
              <a:path w="636904">
                <a:moveTo>
                  <a:pt x="0" y="0"/>
                </a:moveTo>
                <a:lnTo>
                  <a:pt x="636904" y="0"/>
                </a:lnTo>
              </a:path>
            </a:pathLst>
          </a:custGeom>
          <a:ln w="3175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0" y="316229"/>
            <a:ext cx="2352040" cy="0"/>
          </a:xfrm>
          <a:custGeom>
            <a:avLst/>
            <a:gdLst/>
            <a:ahLst/>
            <a:cxnLst/>
            <a:rect l="l" t="t" r="r" b="b"/>
            <a:pathLst>
              <a:path w="2352040">
                <a:moveTo>
                  <a:pt x="0" y="0"/>
                </a:moveTo>
                <a:lnTo>
                  <a:pt x="2352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824479" y="316229"/>
            <a:ext cx="2363470" cy="0"/>
          </a:xfrm>
          <a:custGeom>
            <a:avLst/>
            <a:gdLst/>
            <a:ahLst/>
            <a:cxnLst/>
            <a:rect l="l" t="t" r="r" b="b"/>
            <a:pathLst>
              <a:path w="2363470">
                <a:moveTo>
                  <a:pt x="0" y="0"/>
                </a:moveTo>
                <a:lnTo>
                  <a:pt x="236347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442959" y="316229"/>
            <a:ext cx="701040" cy="0"/>
          </a:xfrm>
          <a:custGeom>
            <a:avLst/>
            <a:gdLst/>
            <a:ahLst/>
            <a:cxnLst/>
            <a:rect l="l" t="t" r="r" b="b"/>
            <a:pathLst>
              <a:path w="701040">
                <a:moveTo>
                  <a:pt x="0" y="0"/>
                </a:moveTo>
                <a:lnTo>
                  <a:pt x="701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0" y="325374"/>
            <a:ext cx="2197100" cy="0"/>
          </a:xfrm>
          <a:custGeom>
            <a:avLst/>
            <a:gdLst/>
            <a:ahLst/>
            <a:cxnLst/>
            <a:rect l="l" t="t" r="r" b="b"/>
            <a:pathLst>
              <a:path w="2197100">
                <a:moveTo>
                  <a:pt x="0" y="0"/>
                </a:moveTo>
                <a:lnTo>
                  <a:pt x="219710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966085" y="325374"/>
            <a:ext cx="2258060" cy="0"/>
          </a:xfrm>
          <a:custGeom>
            <a:avLst/>
            <a:gdLst/>
            <a:ahLst/>
            <a:cxnLst/>
            <a:rect l="l" t="t" r="r" b="b"/>
            <a:pathLst>
              <a:path w="2258060">
                <a:moveTo>
                  <a:pt x="0" y="0"/>
                </a:moveTo>
                <a:lnTo>
                  <a:pt x="225806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411844" y="325374"/>
            <a:ext cx="732155" cy="0"/>
          </a:xfrm>
          <a:custGeom>
            <a:avLst/>
            <a:gdLst/>
            <a:ahLst/>
            <a:cxnLst/>
            <a:rect l="l" t="t" r="r" b="b"/>
            <a:pathLst>
              <a:path w="732154">
                <a:moveTo>
                  <a:pt x="0" y="0"/>
                </a:moveTo>
                <a:lnTo>
                  <a:pt x="732154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0" y="337184"/>
            <a:ext cx="1918335" cy="0"/>
          </a:xfrm>
          <a:custGeom>
            <a:avLst/>
            <a:gdLst/>
            <a:ahLst/>
            <a:cxnLst/>
            <a:rect l="l" t="t" r="r" b="b"/>
            <a:pathLst>
              <a:path w="1918335">
                <a:moveTo>
                  <a:pt x="0" y="0"/>
                </a:moveTo>
                <a:lnTo>
                  <a:pt x="1918335" y="0"/>
                </a:lnTo>
              </a:path>
            </a:pathLst>
          </a:custGeom>
          <a:ln w="3809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0" y="332104"/>
            <a:ext cx="1986914" cy="0"/>
          </a:xfrm>
          <a:custGeom>
            <a:avLst/>
            <a:gdLst/>
            <a:ahLst/>
            <a:cxnLst/>
            <a:rect l="l" t="t" r="r" b="b"/>
            <a:pathLst>
              <a:path w="1986914">
                <a:moveTo>
                  <a:pt x="0" y="0"/>
                </a:moveTo>
                <a:lnTo>
                  <a:pt x="1986914" y="0"/>
                </a:lnTo>
              </a:path>
            </a:pathLst>
          </a:custGeom>
          <a:ln w="635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107689" y="334200"/>
            <a:ext cx="2152650" cy="0"/>
          </a:xfrm>
          <a:custGeom>
            <a:avLst/>
            <a:gdLst/>
            <a:ahLst/>
            <a:cxnLst/>
            <a:rect l="l" t="t" r="r" b="b"/>
            <a:pathLst>
              <a:path w="2152650">
                <a:moveTo>
                  <a:pt x="0" y="0"/>
                </a:moveTo>
                <a:lnTo>
                  <a:pt x="2152650" y="0"/>
                </a:lnTo>
              </a:path>
            </a:pathLst>
          </a:custGeom>
          <a:ln w="1003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392159" y="336105"/>
            <a:ext cx="744855" cy="0"/>
          </a:xfrm>
          <a:custGeom>
            <a:avLst/>
            <a:gdLst/>
            <a:ahLst/>
            <a:cxnLst/>
            <a:rect l="l" t="t" r="r" b="b"/>
            <a:pathLst>
              <a:path w="744854">
                <a:moveTo>
                  <a:pt x="0" y="0"/>
                </a:moveTo>
                <a:lnTo>
                  <a:pt x="744855" y="0"/>
                </a:lnTo>
              </a:path>
            </a:pathLst>
          </a:custGeom>
          <a:ln w="622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409940" y="331088"/>
            <a:ext cx="734060" cy="0"/>
          </a:xfrm>
          <a:custGeom>
            <a:avLst/>
            <a:gdLst/>
            <a:ahLst/>
            <a:cxnLst/>
            <a:rect l="l" t="t" r="r" b="b"/>
            <a:pathLst>
              <a:path w="734059">
                <a:moveTo>
                  <a:pt x="0" y="0"/>
                </a:moveTo>
                <a:lnTo>
                  <a:pt x="734059" y="0"/>
                </a:lnTo>
              </a:path>
            </a:pathLst>
          </a:custGeom>
          <a:ln w="381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0" y="339852"/>
            <a:ext cx="9128125" cy="7620"/>
          </a:xfrm>
          <a:custGeom>
            <a:avLst/>
            <a:gdLst/>
            <a:ahLst/>
            <a:cxnLst/>
            <a:rect l="l" t="t" r="r" b="b"/>
            <a:pathLst>
              <a:path w="9128125" h="7620">
                <a:moveTo>
                  <a:pt x="1905762" y="0"/>
                </a:moveTo>
                <a:lnTo>
                  <a:pt x="0" y="0"/>
                </a:lnTo>
                <a:lnTo>
                  <a:pt x="0" y="7620"/>
                </a:lnTo>
                <a:lnTo>
                  <a:pt x="1844802" y="7620"/>
                </a:lnTo>
                <a:lnTo>
                  <a:pt x="1905762" y="0"/>
                </a:lnTo>
                <a:close/>
              </a:path>
              <a:path w="9128125" h="7620">
                <a:moveTo>
                  <a:pt x="5260721" y="0"/>
                </a:moveTo>
                <a:lnTo>
                  <a:pt x="3269869" y="0"/>
                </a:lnTo>
                <a:lnTo>
                  <a:pt x="3370834" y="5461"/>
                </a:lnTo>
                <a:lnTo>
                  <a:pt x="3393059" y="7620"/>
                </a:lnTo>
                <a:lnTo>
                  <a:pt x="5301361" y="7620"/>
                </a:lnTo>
                <a:lnTo>
                  <a:pt x="5275961" y="3301"/>
                </a:lnTo>
                <a:lnTo>
                  <a:pt x="5260721" y="0"/>
                </a:lnTo>
                <a:close/>
              </a:path>
              <a:path w="9128125" h="7620">
                <a:moveTo>
                  <a:pt x="9128125" y="0"/>
                </a:moveTo>
                <a:lnTo>
                  <a:pt x="8381365" y="0"/>
                </a:lnTo>
                <a:lnTo>
                  <a:pt x="8350250" y="7620"/>
                </a:lnTo>
                <a:lnTo>
                  <a:pt x="9103360" y="7620"/>
                </a:lnTo>
                <a:lnTo>
                  <a:pt x="9128125" y="0"/>
                </a:lnTo>
                <a:close/>
              </a:path>
            </a:pathLst>
          </a:custGeom>
          <a:solidFill>
            <a:srgbClr val="00C5D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0" y="352043"/>
            <a:ext cx="1844675" cy="0"/>
          </a:xfrm>
          <a:custGeom>
            <a:avLst/>
            <a:gdLst/>
            <a:ahLst/>
            <a:cxnLst/>
            <a:rect l="l" t="t" r="r" b="b"/>
            <a:pathLst>
              <a:path w="1844675">
                <a:moveTo>
                  <a:pt x="0" y="0"/>
                </a:moveTo>
                <a:lnTo>
                  <a:pt x="184467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392804" y="352043"/>
            <a:ext cx="1952625" cy="0"/>
          </a:xfrm>
          <a:custGeom>
            <a:avLst/>
            <a:gdLst/>
            <a:ahLst/>
            <a:cxnLst/>
            <a:rect l="l" t="t" r="r" b="b"/>
            <a:pathLst>
              <a:path w="1952625">
                <a:moveTo>
                  <a:pt x="0" y="0"/>
                </a:moveTo>
                <a:lnTo>
                  <a:pt x="1952117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318627" y="352043"/>
            <a:ext cx="784225" cy="0"/>
          </a:xfrm>
          <a:custGeom>
            <a:avLst/>
            <a:gdLst/>
            <a:ahLst/>
            <a:cxnLst/>
            <a:rect l="l" t="t" r="r" b="b"/>
            <a:pathLst>
              <a:path w="784225">
                <a:moveTo>
                  <a:pt x="0" y="0"/>
                </a:moveTo>
                <a:lnTo>
                  <a:pt x="78422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0" y="361950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4">
                <a:moveTo>
                  <a:pt x="0" y="0"/>
                </a:moveTo>
                <a:lnTo>
                  <a:pt x="1783588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471290" y="361950"/>
            <a:ext cx="1924050" cy="0"/>
          </a:xfrm>
          <a:custGeom>
            <a:avLst/>
            <a:gdLst/>
            <a:ahLst/>
            <a:cxnLst/>
            <a:rect l="l" t="t" r="r" b="b"/>
            <a:pathLst>
              <a:path w="1924050">
                <a:moveTo>
                  <a:pt x="0" y="0"/>
                </a:moveTo>
                <a:lnTo>
                  <a:pt x="1924050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284971" y="366585"/>
            <a:ext cx="765175" cy="0"/>
          </a:xfrm>
          <a:custGeom>
            <a:avLst/>
            <a:gdLst/>
            <a:ahLst/>
            <a:cxnLst/>
            <a:rect l="l" t="t" r="r" b="b"/>
            <a:pathLst>
              <a:path w="765175">
                <a:moveTo>
                  <a:pt x="0" y="0"/>
                </a:moveTo>
                <a:lnTo>
                  <a:pt x="765175" y="0"/>
                </a:lnTo>
              </a:path>
            </a:pathLst>
          </a:custGeom>
          <a:ln w="3175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302752" y="361251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9271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0" y="371093"/>
            <a:ext cx="1723389" cy="0"/>
          </a:xfrm>
          <a:custGeom>
            <a:avLst/>
            <a:gdLst/>
            <a:ahLst/>
            <a:cxnLst/>
            <a:rect l="l" t="t" r="r" b="b"/>
            <a:pathLst>
              <a:path w="1723389">
                <a:moveTo>
                  <a:pt x="0" y="0"/>
                </a:moveTo>
                <a:lnTo>
                  <a:pt x="1723389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550284" y="371093"/>
            <a:ext cx="1889760" cy="0"/>
          </a:xfrm>
          <a:custGeom>
            <a:avLst/>
            <a:gdLst/>
            <a:ahLst/>
            <a:cxnLst/>
            <a:rect l="l" t="t" r="r" b="b"/>
            <a:pathLst>
              <a:path w="1889760">
                <a:moveTo>
                  <a:pt x="0" y="0"/>
                </a:moveTo>
                <a:lnTo>
                  <a:pt x="1889760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251825" y="371093"/>
            <a:ext cx="800735" cy="0"/>
          </a:xfrm>
          <a:custGeom>
            <a:avLst/>
            <a:gdLst/>
            <a:ahLst/>
            <a:cxnLst/>
            <a:rect l="l" t="t" r="r" b="b"/>
            <a:pathLst>
              <a:path w="800734">
                <a:moveTo>
                  <a:pt x="0" y="0"/>
                </a:moveTo>
                <a:lnTo>
                  <a:pt x="800734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0" y="380238"/>
            <a:ext cx="1662430" cy="0"/>
          </a:xfrm>
          <a:custGeom>
            <a:avLst/>
            <a:gdLst/>
            <a:ahLst/>
            <a:cxnLst/>
            <a:rect l="l" t="t" r="r" b="b"/>
            <a:pathLst>
              <a:path w="1662430">
                <a:moveTo>
                  <a:pt x="0" y="0"/>
                </a:moveTo>
                <a:lnTo>
                  <a:pt x="166230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628135" y="380238"/>
            <a:ext cx="1855470" cy="0"/>
          </a:xfrm>
          <a:custGeom>
            <a:avLst/>
            <a:gdLst/>
            <a:ahLst/>
            <a:cxnLst/>
            <a:rect l="l" t="t" r="r" b="b"/>
            <a:pathLst>
              <a:path w="1855470">
                <a:moveTo>
                  <a:pt x="0" y="0"/>
                </a:moveTo>
                <a:lnTo>
                  <a:pt x="185534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220075" y="380238"/>
            <a:ext cx="801370" cy="0"/>
          </a:xfrm>
          <a:custGeom>
            <a:avLst/>
            <a:gdLst/>
            <a:ahLst/>
            <a:cxnLst/>
            <a:rect l="l" t="t" r="r" b="b"/>
            <a:pathLst>
              <a:path w="801370">
                <a:moveTo>
                  <a:pt x="0" y="0"/>
                </a:moveTo>
                <a:lnTo>
                  <a:pt x="801370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0" y="392429"/>
            <a:ext cx="1544320" cy="0"/>
          </a:xfrm>
          <a:custGeom>
            <a:avLst/>
            <a:gdLst/>
            <a:ahLst/>
            <a:cxnLst/>
            <a:rect l="l" t="t" r="r" b="b"/>
            <a:pathLst>
              <a:path w="1544320">
                <a:moveTo>
                  <a:pt x="0" y="0"/>
                </a:moveTo>
                <a:lnTo>
                  <a:pt x="1543812" y="0"/>
                </a:lnTo>
              </a:path>
            </a:pathLst>
          </a:custGeom>
          <a:ln w="3175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0" y="388620"/>
            <a:ext cx="1571625" cy="0"/>
          </a:xfrm>
          <a:custGeom>
            <a:avLst/>
            <a:gdLst/>
            <a:ahLst/>
            <a:cxnLst/>
            <a:rect l="l" t="t" r="r" b="b"/>
            <a:pathLst>
              <a:path w="1571625">
                <a:moveTo>
                  <a:pt x="0" y="0"/>
                </a:moveTo>
                <a:lnTo>
                  <a:pt x="1571117" y="0"/>
                </a:lnTo>
              </a:path>
            </a:pathLst>
          </a:custGeom>
          <a:ln w="507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718178" y="389381"/>
            <a:ext cx="1811020" cy="0"/>
          </a:xfrm>
          <a:custGeom>
            <a:avLst/>
            <a:gdLst/>
            <a:ahLst/>
            <a:cxnLst/>
            <a:rect l="l" t="t" r="r" b="b"/>
            <a:pathLst>
              <a:path w="1811020">
                <a:moveTo>
                  <a:pt x="0" y="0"/>
                </a:moveTo>
                <a:lnTo>
                  <a:pt x="1810639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83880" y="389381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0" y="397763"/>
            <a:ext cx="1538605" cy="0"/>
          </a:xfrm>
          <a:custGeom>
            <a:avLst/>
            <a:gdLst/>
            <a:ahLst/>
            <a:cxnLst/>
            <a:rect l="l" t="t" r="r" b="b"/>
            <a:pathLst>
              <a:path w="1538605">
                <a:moveTo>
                  <a:pt x="0" y="0"/>
                </a:moveTo>
                <a:lnTo>
                  <a:pt x="1538605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796665" y="397763"/>
            <a:ext cx="1776095" cy="0"/>
          </a:xfrm>
          <a:custGeom>
            <a:avLst/>
            <a:gdLst/>
            <a:ahLst/>
            <a:cxnLst/>
            <a:rect l="l" t="t" r="r" b="b"/>
            <a:pathLst>
              <a:path w="1776095">
                <a:moveTo>
                  <a:pt x="0" y="0"/>
                </a:moveTo>
                <a:lnTo>
                  <a:pt x="1775587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145271" y="397763"/>
            <a:ext cx="812165" cy="0"/>
          </a:xfrm>
          <a:custGeom>
            <a:avLst/>
            <a:gdLst/>
            <a:ahLst/>
            <a:cxnLst/>
            <a:rect l="l" t="t" r="r" b="b"/>
            <a:pathLst>
              <a:path w="812165">
                <a:moveTo>
                  <a:pt x="0" y="0"/>
                </a:moveTo>
                <a:lnTo>
                  <a:pt x="812164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0" y="407669"/>
            <a:ext cx="1500505" cy="0"/>
          </a:xfrm>
          <a:custGeom>
            <a:avLst/>
            <a:gdLst/>
            <a:ahLst/>
            <a:cxnLst/>
            <a:rect l="l" t="t" r="r" b="b"/>
            <a:pathLst>
              <a:path w="1500505">
                <a:moveTo>
                  <a:pt x="0" y="0"/>
                </a:moveTo>
                <a:lnTo>
                  <a:pt x="1500505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875404" y="407669"/>
            <a:ext cx="1748155" cy="0"/>
          </a:xfrm>
          <a:custGeom>
            <a:avLst/>
            <a:gdLst/>
            <a:ahLst/>
            <a:cxnLst/>
            <a:rect l="l" t="t" r="r" b="b"/>
            <a:pathLst>
              <a:path w="1748154">
                <a:moveTo>
                  <a:pt x="0" y="0"/>
                </a:moveTo>
                <a:lnTo>
                  <a:pt x="1747647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102092" y="407669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>
                <a:moveTo>
                  <a:pt x="0" y="0"/>
                </a:moveTo>
                <a:lnTo>
                  <a:pt x="825500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0" y="416813"/>
            <a:ext cx="1463675" cy="0"/>
          </a:xfrm>
          <a:custGeom>
            <a:avLst/>
            <a:gdLst/>
            <a:ahLst/>
            <a:cxnLst/>
            <a:rect l="l" t="t" r="r" b="b"/>
            <a:pathLst>
              <a:path w="1463675">
                <a:moveTo>
                  <a:pt x="0" y="0"/>
                </a:moveTo>
                <a:lnTo>
                  <a:pt x="146316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953890" y="416813"/>
            <a:ext cx="1713864" cy="0"/>
          </a:xfrm>
          <a:custGeom>
            <a:avLst/>
            <a:gdLst/>
            <a:ahLst/>
            <a:cxnLst/>
            <a:rect l="l" t="t" r="r" b="b"/>
            <a:pathLst>
              <a:path w="1713864">
                <a:moveTo>
                  <a:pt x="0" y="0"/>
                </a:moveTo>
                <a:lnTo>
                  <a:pt x="171335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075930" y="419480"/>
            <a:ext cx="795020" cy="0"/>
          </a:xfrm>
          <a:custGeom>
            <a:avLst/>
            <a:gdLst/>
            <a:ahLst/>
            <a:cxnLst/>
            <a:rect l="l" t="t" r="r" b="b"/>
            <a:pathLst>
              <a:path w="795020">
                <a:moveTo>
                  <a:pt x="0" y="0"/>
                </a:moveTo>
                <a:lnTo>
                  <a:pt x="79451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097519" y="414147"/>
            <a:ext cx="792480" cy="0"/>
          </a:xfrm>
          <a:custGeom>
            <a:avLst/>
            <a:gdLst/>
            <a:ahLst/>
            <a:cxnLst/>
            <a:rect l="l" t="t" r="r" b="b"/>
            <a:pathLst>
              <a:path w="792479">
                <a:moveTo>
                  <a:pt x="0" y="0"/>
                </a:moveTo>
                <a:lnTo>
                  <a:pt x="79197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0" y="425958"/>
            <a:ext cx="1425575" cy="0"/>
          </a:xfrm>
          <a:custGeom>
            <a:avLst/>
            <a:gdLst/>
            <a:ahLst/>
            <a:cxnLst/>
            <a:rect l="l" t="t" r="r" b="b"/>
            <a:pathLst>
              <a:path w="1425575">
                <a:moveTo>
                  <a:pt x="0" y="0"/>
                </a:moveTo>
                <a:lnTo>
                  <a:pt x="1425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032503" y="425958"/>
            <a:ext cx="1679575" cy="0"/>
          </a:xfrm>
          <a:custGeom>
            <a:avLst/>
            <a:gdLst/>
            <a:ahLst/>
            <a:cxnLst/>
            <a:rect l="l" t="t" r="r" b="b"/>
            <a:pathLst>
              <a:path w="1679575">
                <a:moveTo>
                  <a:pt x="0" y="0"/>
                </a:moveTo>
                <a:lnTo>
                  <a:pt x="1679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026907" y="425958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0" y="435101"/>
            <a:ext cx="1382395" cy="0"/>
          </a:xfrm>
          <a:custGeom>
            <a:avLst/>
            <a:gdLst/>
            <a:ahLst/>
            <a:cxnLst/>
            <a:rect l="l" t="t" r="r" b="b"/>
            <a:pathLst>
              <a:path w="1382395">
                <a:moveTo>
                  <a:pt x="0" y="0"/>
                </a:moveTo>
                <a:lnTo>
                  <a:pt x="1381887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167123" y="435673"/>
            <a:ext cx="1573530" cy="0"/>
          </a:xfrm>
          <a:custGeom>
            <a:avLst/>
            <a:gdLst/>
            <a:ahLst/>
            <a:cxnLst/>
            <a:rect l="l" t="t" r="r" b="b"/>
            <a:pathLst>
              <a:path w="1573529">
                <a:moveTo>
                  <a:pt x="0" y="0"/>
                </a:moveTo>
                <a:lnTo>
                  <a:pt x="1573022" y="0"/>
                </a:lnTo>
              </a:path>
            </a:pathLst>
          </a:custGeom>
          <a:ln w="6476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127753" y="431863"/>
            <a:ext cx="1587500" cy="0"/>
          </a:xfrm>
          <a:custGeom>
            <a:avLst/>
            <a:gdLst/>
            <a:ahLst/>
            <a:cxnLst/>
            <a:rect l="l" t="t" r="r" b="b"/>
            <a:pathLst>
              <a:path w="1587500">
                <a:moveTo>
                  <a:pt x="0" y="0"/>
                </a:moveTo>
                <a:lnTo>
                  <a:pt x="1586992" y="0"/>
                </a:lnTo>
              </a:path>
            </a:pathLst>
          </a:custGeom>
          <a:ln w="3175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989569" y="435101"/>
            <a:ext cx="834390" cy="0"/>
          </a:xfrm>
          <a:custGeom>
            <a:avLst/>
            <a:gdLst/>
            <a:ahLst/>
            <a:cxnLst/>
            <a:rect l="l" t="t" r="r" b="b"/>
            <a:pathLst>
              <a:path w="834390">
                <a:moveTo>
                  <a:pt x="0" y="0"/>
                </a:moveTo>
                <a:lnTo>
                  <a:pt x="834389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0" y="444245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60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200652" y="444245"/>
            <a:ext cx="1621790" cy="0"/>
          </a:xfrm>
          <a:custGeom>
            <a:avLst/>
            <a:gdLst/>
            <a:ahLst/>
            <a:cxnLst/>
            <a:rect l="l" t="t" r="r" b="b"/>
            <a:pathLst>
              <a:path w="1621789">
                <a:moveTo>
                  <a:pt x="0" y="0"/>
                </a:moveTo>
                <a:lnTo>
                  <a:pt x="1621789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946008" y="444245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0" y="453390"/>
            <a:ext cx="1305560" cy="0"/>
          </a:xfrm>
          <a:custGeom>
            <a:avLst/>
            <a:gdLst/>
            <a:ahLst/>
            <a:cxnLst/>
            <a:rect l="l" t="t" r="r" b="b"/>
            <a:pathLst>
              <a:path w="1305560">
                <a:moveTo>
                  <a:pt x="0" y="0"/>
                </a:moveTo>
                <a:lnTo>
                  <a:pt x="130543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278376" y="453390"/>
            <a:ext cx="1596390" cy="0"/>
          </a:xfrm>
          <a:custGeom>
            <a:avLst/>
            <a:gdLst/>
            <a:ahLst/>
            <a:cxnLst/>
            <a:rect l="l" t="t" r="r" b="b"/>
            <a:pathLst>
              <a:path w="1596389">
                <a:moveTo>
                  <a:pt x="0" y="0"/>
                </a:moveTo>
                <a:lnTo>
                  <a:pt x="159626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909559" y="458088"/>
            <a:ext cx="802005" cy="0"/>
          </a:xfrm>
          <a:custGeom>
            <a:avLst/>
            <a:gdLst/>
            <a:ahLst/>
            <a:cxnLst/>
            <a:rect l="l" t="t" r="r" b="b"/>
            <a:pathLst>
              <a:path w="802004">
                <a:moveTo>
                  <a:pt x="0" y="0"/>
                </a:moveTo>
                <a:lnTo>
                  <a:pt x="802005" y="0"/>
                </a:lnTo>
              </a:path>
            </a:pathLst>
          </a:custGeom>
          <a:ln w="3175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931784" y="452755"/>
            <a:ext cx="800100" cy="0"/>
          </a:xfrm>
          <a:custGeom>
            <a:avLst/>
            <a:gdLst/>
            <a:ahLst/>
            <a:cxnLst/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ln w="939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0" y="462533"/>
            <a:ext cx="1267460" cy="0"/>
          </a:xfrm>
          <a:custGeom>
            <a:avLst/>
            <a:gdLst/>
            <a:ahLst/>
            <a:cxnLst/>
            <a:rect l="l" t="t" r="r" b="b"/>
            <a:pathLst>
              <a:path w="1267460">
                <a:moveTo>
                  <a:pt x="0" y="0"/>
                </a:moveTo>
                <a:lnTo>
                  <a:pt x="126738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357115" y="462533"/>
            <a:ext cx="1569720" cy="0"/>
          </a:xfrm>
          <a:custGeom>
            <a:avLst/>
            <a:gdLst/>
            <a:ahLst/>
            <a:cxnLst/>
            <a:rect l="l" t="t" r="r" b="b"/>
            <a:pathLst>
              <a:path w="1569720">
                <a:moveTo>
                  <a:pt x="0" y="0"/>
                </a:moveTo>
                <a:lnTo>
                  <a:pt x="156959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860156" y="462533"/>
            <a:ext cx="854075" cy="0"/>
          </a:xfrm>
          <a:custGeom>
            <a:avLst/>
            <a:gdLst/>
            <a:ahLst/>
            <a:cxnLst/>
            <a:rect l="l" t="t" r="r" b="b"/>
            <a:pathLst>
              <a:path w="854075">
                <a:moveTo>
                  <a:pt x="0" y="0"/>
                </a:moveTo>
                <a:lnTo>
                  <a:pt x="854075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0" y="474980"/>
            <a:ext cx="1197610" cy="0"/>
          </a:xfrm>
          <a:custGeom>
            <a:avLst/>
            <a:gdLst/>
            <a:ahLst/>
            <a:cxnLst/>
            <a:rect l="l" t="t" r="r" b="b"/>
            <a:pathLst>
              <a:path w="1197610">
                <a:moveTo>
                  <a:pt x="0" y="0"/>
                </a:moveTo>
                <a:lnTo>
                  <a:pt x="1196987" y="0"/>
                </a:lnTo>
              </a:path>
            </a:pathLst>
          </a:custGeom>
          <a:ln w="5079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0" y="469265"/>
            <a:ext cx="1216660" cy="0"/>
          </a:xfrm>
          <a:custGeom>
            <a:avLst/>
            <a:gdLst/>
            <a:ahLst/>
            <a:cxnLst/>
            <a:rect l="l" t="t" r="r" b="b"/>
            <a:pathLst>
              <a:path w="1216660">
                <a:moveTo>
                  <a:pt x="0" y="0"/>
                </a:moveTo>
                <a:lnTo>
                  <a:pt x="1216037" y="0"/>
                </a:lnTo>
              </a:path>
            </a:pathLst>
          </a:custGeom>
          <a:ln w="635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436236" y="471677"/>
            <a:ext cx="1543685" cy="0"/>
          </a:xfrm>
          <a:custGeom>
            <a:avLst/>
            <a:gdLst/>
            <a:ahLst/>
            <a:cxnLst/>
            <a:rect l="l" t="t" r="r" b="b"/>
            <a:pathLst>
              <a:path w="1543685">
                <a:moveTo>
                  <a:pt x="0" y="0"/>
                </a:moveTo>
                <a:lnTo>
                  <a:pt x="1543685" y="0"/>
                </a:lnTo>
              </a:path>
            </a:pathLst>
          </a:custGeom>
          <a:ln w="10667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818246" y="476313"/>
            <a:ext cx="821055" cy="0"/>
          </a:xfrm>
          <a:custGeom>
            <a:avLst/>
            <a:gdLst/>
            <a:ahLst/>
            <a:cxnLst/>
            <a:rect l="l" t="t" r="r" b="b"/>
            <a:pathLst>
              <a:path w="821054">
                <a:moveTo>
                  <a:pt x="0" y="0"/>
                </a:moveTo>
                <a:lnTo>
                  <a:pt x="821054" y="0"/>
                </a:lnTo>
              </a:path>
            </a:pathLst>
          </a:custGeom>
          <a:ln w="3175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844281" y="470979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975" y="0"/>
                </a:lnTo>
              </a:path>
            </a:pathLst>
          </a:custGeom>
          <a:ln w="927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0" y="480822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60">
                <a:moveTo>
                  <a:pt x="0" y="0"/>
                </a:moveTo>
                <a:lnTo>
                  <a:pt x="1191247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525517" y="480822"/>
            <a:ext cx="1506220" cy="0"/>
          </a:xfrm>
          <a:custGeom>
            <a:avLst/>
            <a:gdLst/>
            <a:ahLst/>
            <a:cxnLst/>
            <a:rect l="l" t="t" r="r" b="b"/>
            <a:pathLst>
              <a:path w="1506220">
                <a:moveTo>
                  <a:pt x="0" y="0"/>
                </a:moveTo>
                <a:lnTo>
                  <a:pt x="1506220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768463" y="480822"/>
            <a:ext cx="868044" cy="0"/>
          </a:xfrm>
          <a:custGeom>
            <a:avLst/>
            <a:gdLst/>
            <a:ahLst/>
            <a:cxnLst/>
            <a:rect l="l" t="t" r="r" b="b"/>
            <a:pathLst>
              <a:path w="868045">
                <a:moveTo>
                  <a:pt x="0" y="0"/>
                </a:moveTo>
                <a:lnTo>
                  <a:pt x="868044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0" y="489966"/>
            <a:ext cx="1164590" cy="0"/>
          </a:xfrm>
          <a:custGeom>
            <a:avLst/>
            <a:gdLst/>
            <a:ahLst/>
            <a:cxnLst/>
            <a:rect l="l" t="t" r="r" b="b"/>
            <a:pathLst>
              <a:path w="1164590">
                <a:moveTo>
                  <a:pt x="0" y="0"/>
                </a:moveTo>
                <a:lnTo>
                  <a:pt x="1164043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604130" y="489966"/>
            <a:ext cx="1489075" cy="0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716393" y="489966"/>
            <a:ext cx="879475" cy="0"/>
          </a:xfrm>
          <a:custGeom>
            <a:avLst/>
            <a:gdLst/>
            <a:ahLst/>
            <a:cxnLst/>
            <a:rect l="l" t="t" r="r" b="b"/>
            <a:pathLst>
              <a:path w="879475">
                <a:moveTo>
                  <a:pt x="0" y="0"/>
                </a:moveTo>
                <a:lnTo>
                  <a:pt x="878966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0" y="499109"/>
            <a:ext cx="1137285" cy="0"/>
          </a:xfrm>
          <a:custGeom>
            <a:avLst/>
            <a:gdLst/>
            <a:ahLst/>
            <a:cxnLst/>
            <a:rect l="l" t="t" r="r" b="b"/>
            <a:pathLst>
              <a:path w="1137285">
                <a:moveTo>
                  <a:pt x="0" y="0"/>
                </a:moveTo>
                <a:lnTo>
                  <a:pt x="113675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682871" y="499109"/>
            <a:ext cx="1462405" cy="0"/>
          </a:xfrm>
          <a:custGeom>
            <a:avLst/>
            <a:gdLst/>
            <a:ahLst/>
            <a:cxnLst/>
            <a:rect l="l" t="t" r="r" b="b"/>
            <a:pathLst>
              <a:path w="1462404">
                <a:moveTo>
                  <a:pt x="0" y="0"/>
                </a:moveTo>
                <a:lnTo>
                  <a:pt x="1461896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670165" y="499109"/>
            <a:ext cx="883919" cy="0"/>
          </a:xfrm>
          <a:custGeom>
            <a:avLst/>
            <a:gdLst/>
            <a:ahLst/>
            <a:cxnLst/>
            <a:rect l="l" t="t" r="r" b="b"/>
            <a:pathLst>
              <a:path w="883920">
                <a:moveTo>
                  <a:pt x="0" y="0"/>
                </a:moveTo>
                <a:lnTo>
                  <a:pt x="88341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0" y="508254"/>
            <a:ext cx="1109980" cy="0"/>
          </a:xfrm>
          <a:custGeom>
            <a:avLst/>
            <a:gdLst/>
            <a:ahLst/>
            <a:cxnLst/>
            <a:rect l="l" t="t" r="r" b="b"/>
            <a:pathLst>
              <a:path w="1109980">
                <a:moveTo>
                  <a:pt x="0" y="0"/>
                </a:moveTo>
                <a:lnTo>
                  <a:pt x="1109980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822825" y="510286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3345" y="0"/>
                </a:lnTo>
              </a:path>
            </a:pathLst>
          </a:custGeom>
          <a:ln w="660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777740" y="504951"/>
            <a:ext cx="1370330" cy="0"/>
          </a:xfrm>
          <a:custGeom>
            <a:avLst/>
            <a:gdLst/>
            <a:ahLst/>
            <a:cxnLst/>
            <a:rect l="l" t="t" r="r" b="b"/>
            <a:pathLst>
              <a:path w="1370329">
                <a:moveTo>
                  <a:pt x="0" y="0"/>
                </a:moveTo>
                <a:lnTo>
                  <a:pt x="1370330" y="0"/>
                </a:lnTo>
              </a:path>
            </a:pathLst>
          </a:custGeom>
          <a:ln w="406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623809" y="508254"/>
            <a:ext cx="887094" cy="0"/>
          </a:xfrm>
          <a:custGeom>
            <a:avLst/>
            <a:gdLst/>
            <a:ahLst/>
            <a:cxnLst/>
            <a:rect l="l" t="t" r="r" b="b"/>
            <a:pathLst>
              <a:path w="887095">
                <a:moveTo>
                  <a:pt x="0" y="0"/>
                </a:moveTo>
                <a:lnTo>
                  <a:pt x="887095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0" y="518159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8915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851019" y="518159"/>
            <a:ext cx="1436370" cy="0"/>
          </a:xfrm>
          <a:custGeom>
            <a:avLst/>
            <a:gdLst/>
            <a:ahLst/>
            <a:cxnLst/>
            <a:rect l="l" t="t" r="r" b="b"/>
            <a:pathLst>
              <a:path w="1436370">
                <a:moveTo>
                  <a:pt x="0" y="0"/>
                </a:moveTo>
                <a:lnTo>
                  <a:pt x="1436369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580376" y="521398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725" y="0"/>
                </a:lnTo>
              </a:path>
            </a:pathLst>
          </a:custGeom>
          <a:ln w="3175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607681" y="516826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6476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0" y="526541"/>
            <a:ext cx="1051560" cy="0"/>
          </a:xfrm>
          <a:custGeom>
            <a:avLst/>
            <a:gdLst/>
            <a:ahLst/>
            <a:cxnLst/>
            <a:rect l="l" t="t" r="r" b="b"/>
            <a:pathLst>
              <a:path w="1051560">
                <a:moveTo>
                  <a:pt x="0" y="0"/>
                </a:moveTo>
                <a:lnTo>
                  <a:pt x="1051509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929251" y="526541"/>
            <a:ext cx="1431925" cy="0"/>
          </a:xfrm>
          <a:custGeom>
            <a:avLst/>
            <a:gdLst/>
            <a:ahLst/>
            <a:cxnLst/>
            <a:rect l="l" t="t" r="r" b="b"/>
            <a:pathLst>
              <a:path w="1431925">
                <a:moveTo>
                  <a:pt x="0" y="0"/>
                </a:moveTo>
                <a:lnTo>
                  <a:pt x="143192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495158" y="526541"/>
            <a:ext cx="926465" cy="0"/>
          </a:xfrm>
          <a:custGeom>
            <a:avLst/>
            <a:gdLst/>
            <a:ahLst/>
            <a:cxnLst/>
            <a:rect l="l" t="t" r="r" b="b"/>
            <a:pathLst>
              <a:path w="926465">
                <a:moveTo>
                  <a:pt x="0" y="0"/>
                </a:moveTo>
                <a:lnTo>
                  <a:pt x="92646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0" y="535686"/>
            <a:ext cx="1024255" cy="0"/>
          </a:xfrm>
          <a:custGeom>
            <a:avLst/>
            <a:gdLst/>
            <a:ahLst/>
            <a:cxnLst/>
            <a:rect l="l" t="t" r="r" b="b"/>
            <a:pathLst>
              <a:path w="1024255">
                <a:moveTo>
                  <a:pt x="0" y="0"/>
                </a:moveTo>
                <a:lnTo>
                  <a:pt x="1024229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007483" y="535686"/>
            <a:ext cx="1438275" cy="0"/>
          </a:xfrm>
          <a:custGeom>
            <a:avLst/>
            <a:gdLst/>
            <a:ahLst/>
            <a:cxnLst/>
            <a:rect l="l" t="t" r="r" b="b"/>
            <a:pathLst>
              <a:path w="1438275">
                <a:moveTo>
                  <a:pt x="0" y="0"/>
                </a:moveTo>
                <a:lnTo>
                  <a:pt x="1438147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426070" y="538987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>
                <a:moveTo>
                  <a:pt x="0" y="0"/>
                </a:moveTo>
                <a:lnTo>
                  <a:pt x="913129" y="0"/>
                </a:lnTo>
              </a:path>
            </a:pathLst>
          </a:custGeom>
          <a:ln w="4064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468616" y="533654"/>
            <a:ext cx="895985" cy="0"/>
          </a:xfrm>
          <a:custGeom>
            <a:avLst/>
            <a:gdLst/>
            <a:ahLst/>
            <a:cxnLst/>
            <a:rect l="l" t="t" r="r" b="b"/>
            <a:pathLst>
              <a:path w="895984">
                <a:moveTo>
                  <a:pt x="0" y="0"/>
                </a:moveTo>
                <a:lnTo>
                  <a:pt x="895984" y="0"/>
                </a:lnTo>
              </a:path>
            </a:pathLst>
          </a:custGeom>
          <a:ln w="6603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0" y="544830"/>
            <a:ext cx="998219" cy="0"/>
          </a:xfrm>
          <a:custGeom>
            <a:avLst/>
            <a:gdLst/>
            <a:ahLst/>
            <a:cxnLst/>
            <a:rect l="l" t="t" r="r" b="b"/>
            <a:pathLst>
              <a:path w="998219">
                <a:moveTo>
                  <a:pt x="0" y="0"/>
                </a:moveTo>
                <a:lnTo>
                  <a:pt x="997661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086730" y="544830"/>
            <a:ext cx="1434465" cy="0"/>
          </a:xfrm>
          <a:custGeom>
            <a:avLst/>
            <a:gdLst/>
            <a:ahLst/>
            <a:cxnLst/>
            <a:rect l="l" t="t" r="r" b="b"/>
            <a:pathLst>
              <a:path w="1434465">
                <a:moveTo>
                  <a:pt x="0" y="0"/>
                </a:moveTo>
                <a:lnTo>
                  <a:pt x="1433957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336663" y="544830"/>
            <a:ext cx="1000125" cy="0"/>
          </a:xfrm>
          <a:custGeom>
            <a:avLst/>
            <a:gdLst/>
            <a:ahLst/>
            <a:cxnLst/>
            <a:rect l="l" t="t" r="r" b="b"/>
            <a:pathLst>
              <a:path w="1000125">
                <a:moveTo>
                  <a:pt x="0" y="0"/>
                </a:moveTo>
                <a:lnTo>
                  <a:pt x="999616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0" y="553973"/>
            <a:ext cx="970280" cy="0"/>
          </a:xfrm>
          <a:custGeom>
            <a:avLst/>
            <a:gdLst/>
            <a:ahLst/>
            <a:cxnLst/>
            <a:rect l="l" t="t" r="r" b="b"/>
            <a:pathLst>
              <a:path w="970280">
                <a:moveTo>
                  <a:pt x="0" y="0"/>
                </a:moveTo>
                <a:lnTo>
                  <a:pt x="970229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242940" y="557974"/>
            <a:ext cx="1354455" cy="0"/>
          </a:xfrm>
          <a:custGeom>
            <a:avLst/>
            <a:gdLst/>
            <a:ahLst/>
            <a:cxnLst/>
            <a:rect l="l" t="t" r="r" b="b"/>
            <a:pathLst>
              <a:path w="1354454">
                <a:moveTo>
                  <a:pt x="0" y="0"/>
                </a:moveTo>
                <a:lnTo>
                  <a:pt x="1354455" y="0"/>
                </a:lnTo>
              </a:path>
            </a:pathLst>
          </a:custGeom>
          <a:ln w="3175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197855" y="552640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59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8000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261479" y="553973"/>
            <a:ext cx="1022350" cy="0"/>
          </a:xfrm>
          <a:custGeom>
            <a:avLst/>
            <a:gdLst/>
            <a:ahLst/>
            <a:cxnLst/>
            <a:rect l="l" t="t" r="r" b="b"/>
            <a:pathLst>
              <a:path w="1022350">
                <a:moveTo>
                  <a:pt x="0" y="0"/>
                </a:moveTo>
                <a:lnTo>
                  <a:pt x="1022350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0" y="56388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177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254752" y="563880"/>
            <a:ext cx="1535430" cy="0"/>
          </a:xfrm>
          <a:custGeom>
            <a:avLst/>
            <a:gdLst/>
            <a:ahLst/>
            <a:cxnLst/>
            <a:rect l="l" t="t" r="r" b="b"/>
            <a:pathLst>
              <a:path w="1535429">
                <a:moveTo>
                  <a:pt x="0" y="0"/>
                </a:moveTo>
                <a:lnTo>
                  <a:pt x="1535429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085456" y="563880"/>
            <a:ext cx="1140460" cy="0"/>
          </a:xfrm>
          <a:custGeom>
            <a:avLst/>
            <a:gdLst/>
            <a:ahLst/>
            <a:cxnLst/>
            <a:rect l="l" t="t" r="r" b="b"/>
            <a:pathLst>
              <a:path w="1140459">
                <a:moveTo>
                  <a:pt x="0" y="0"/>
                </a:moveTo>
                <a:lnTo>
                  <a:pt x="1140460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0" y="568451"/>
            <a:ext cx="8174355" cy="7620"/>
          </a:xfrm>
          <a:custGeom>
            <a:avLst/>
            <a:gdLst/>
            <a:ahLst/>
            <a:cxnLst/>
            <a:rect l="l" t="t" r="r" b="b"/>
            <a:pathLst>
              <a:path w="8174355" h="7620">
                <a:moveTo>
                  <a:pt x="912469" y="0"/>
                </a:moveTo>
                <a:lnTo>
                  <a:pt x="0" y="0"/>
                </a:lnTo>
                <a:lnTo>
                  <a:pt x="0" y="7620"/>
                </a:lnTo>
                <a:lnTo>
                  <a:pt x="886434" y="7620"/>
                </a:lnTo>
                <a:lnTo>
                  <a:pt x="892784" y="5461"/>
                </a:lnTo>
                <a:lnTo>
                  <a:pt x="912469" y="0"/>
                </a:lnTo>
                <a:close/>
              </a:path>
              <a:path w="8174355" h="7620">
                <a:moveTo>
                  <a:pt x="6789801" y="0"/>
                </a:moveTo>
                <a:lnTo>
                  <a:pt x="5332603" y="0"/>
                </a:lnTo>
                <a:lnTo>
                  <a:pt x="5411343" y="7620"/>
                </a:lnTo>
                <a:lnTo>
                  <a:pt x="8123301" y="7620"/>
                </a:lnTo>
                <a:lnTo>
                  <a:pt x="8130285" y="6476"/>
                </a:lnTo>
                <a:lnTo>
                  <a:pt x="6933946" y="6476"/>
                </a:lnTo>
                <a:lnTo>
                  <a:pt x="6789801" y="0"/>
                </a:lnTo>
                <a:close/>
              </a:path>
              <a:path w="8174355" h="7620">
                <a:moveTo>
                  <a:pt x="8174101" y="0"/>
                </a:moveTo>
                <a:lnTo>
                  <a:pt x="7085076" y="0"/>
                </a:lnTo>
                <a:lnTo>
                  <a:pt x="6933946" y="6476"/>
                </a:lnTo>
                <a:lnTo>
                  <a:pt x="8130285" y="6476"/>
                </a:lnTo>
                <a:lnTo>
                  <a:pt x="8174101" y="0"/>
                </a:lnTo>
                <a:close/>
              </a:path>
            </a:pathLst>
          </a:custGeom>
          <a:solidFill>
            <a:srgbClr val="00ACD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0" y="581405"/>
            <a:ext cx="886460" cy="0"/>
          </a:xfrm>
          <a:custGeom>
            <a:avLst/>
            <a:gdLst/>
            <a:ahLst/>
            <a:cxnLst/>
            <a:rect l="l" t="t" r="r" b="b"/>
            <a:pathLst>
              <a:path w="886460">
                <a:moveTo>
                  <a:pt x="0" y="0"/>
                </a:moveTo>
                <a:lnTo>
                  <a:pt x="886396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411089" y="581405"/>
            <a:ext cx="2712085" cy="0"/>
          </a:xfrm>
          <a:custGeom>
            <a:avLst/>
            <a:gdLst/>
            <a:ahLst/>
            <a:cxnLst/>
            <a:rect l="l" t="t" r="r" b="b"/>
            <a:pathLst>
              <a:path w="2712084">
                <a:moveTo>
                  <a:pt x="0" y="0"/>
                </a:moveTo>
                <a:lnTo>
                  <a:pt x="2711831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0" y="590550"/>
            <a:ext cx="864869" cy="0"/>
          </a:xfrm>
          <a:custGeom>
            <a:avLst/>
            <a:gdLst/>
            <a:ahLst/>
            <a:cxnLst/>
            <a:rect l="l" t="t" r="r" b="b"/>
            <a:pathLst>
              <a:path w="864869">
                <a:moveTo>
                  <a:pt x="0" y="0"/>
                </a:moveTo>
                <a:lnTo>
                  <a:pt x="864857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490083" y="590550"/>
            <a:ext cx="2581910" cy="0"/>
          </a:xfrm>
          <a:custGeom>
            <a:avLst/>
            <a:gdLst/>
            <a:ahLst/>
            <a:cxnLst/>
            <a:rect l="l" t="t" r="r" b="b"/>
            <a:pathLst>
              <a:path w="2581909">
                <a:moveTo>
                  <a:pt x="0" y="0"/>
                </a:moveTo>
                <a:lnTo>
                  <a:pt x="2581910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0" y="599694"/>
            <a:ext cx="843280" cy="0"/>
          </a:xfrm>
          <a:custGeom>
            <a:avLst/>
            <a:gdLst/>
            <a:ahLst/>
            <a:cxnLst/>
            <a:rect l="l" t="t" r="r" b="b"/>
            <a:pathLst>
              <a:path w="843280">
                <a:moveTo>
                  <a:pt x="0" y="0"/>
                </a:moveTo>
                <a:lnTo>
                  <a:pt x="842670" y="0"/>
                </a:lnTo>
              </a:path>
            </a:pathLst>
          </a:custGeom>
          <a:ln w="10667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619241" y="600329"/>
            <a:ext cx="2360930" cy="0"/>
          </a:xfrm>
          <a:custGeom>
            <a:avLst/>
            <a:gdLst/>
            <a:ahLst/>
            <a:cxnLst/>
            <a:rect l="l" t="t" r="r" b="b"/>
            <a:pathLst>
              <a:path w="2360929">
                <a:moveTo>
                  <a:pt x="0" y="0"/>
                </a:moveTo>
                <a:lnTo>
                  <a:pt x="2360422" y="0"/>
                </a:lnTo>
              </a:path>
            </a:pathLst>
          </a:custGeom>
          <a:ln w="9398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574157" y="594994"/>
            <a:ext cx="2444115" cy="0"/>
          </a:xfrm>
          <a:custGeom>
            <a:avLst/>
            <a:gdLst/>
            <a:ahLst/>
            <a:cxnLst/>
            <a:rect l="l" t="t" r="r" b="b"/>
            <a:pathLst>
              <a:path w="2444115">
                <a:moveTo>
                  <a:pt x="0" y="0"/>
                </a:moveTo>
                <a:lnTo>
                  <a:pt x="2443607" y="0"/>
                </a:lnTo>
              </a:path>
            </a:pathLst>
          </a:custGeom>
          <a:ln w="3175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609600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>
                <a:moveTo>
                  <a:pt x="0" y="0"/>
                </a:moveTo>
                <a:lnTo>
                  <a:pt x="817829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657469" y="609600"/>
            <a:ext cx="2286635" cy="0"/>
          </a:xfrm>
          <a:custGeom>
            <a:avLst/>
            <a:gdLst/>
            <a:ahLst/>
            <a:cxnLst/>
            <a:rect l="l" t="t" r="r" b="b"/>
            <a:pathLst>
              <a:path w="2286634">
                <a:moveTo>
                  <a:pt x="0" y="0"/>
                </a:moveTo>
                <a:lnTo>
                  <a:pt x="2286507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0" y="618744"/>
            <a:ext cx="796290" cy="0"/>
          </a:xfrm>
          <a:custGeom>
            <a:avLst/>
            <a:gdLst/>
            <a:ahLst/>
            <a:cxnLst/>
            <a:rect l="l" t="t" r="r" b="b"/>
            <a:pathLst>
              <a:path w="796290">
                <a:moveTo>
                  <a:pt x="0" y="0"/>
                </a:moveTo>
                <a:lnTo>
                  <a:pt x="795693" y="0"/>
                </a:lnTo>
              </a:path>
            </a:pathLst>
          </a:custGeom>
          <a:ln w="9143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818759" y="622173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312" y="0"/>
                </a:lnTo>
              </a:path>
            </a:pathLst>
          </a:custGeom>
          <a:ln w="3175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770498" y="617601"/>
            <a:ext cx="2076450" cy="0"/>
          </a:xfrm>
          <a:custGeom>
            <a:avLst/>
            <a:gdLst/>
            <a:ahLst/>
            <a:cxnLst/>
            <a:rect l="l" t="t" r="r" b="b"/>
            <a:pathLst>
              <a:path w="2076450">
                <a:moveTo>
                  <a:pt x="0" y="0"/>
                </a:moveTo>
                <a:lnTo>
                  <a:pt x="2075942" y="0"/>
                </a:lnTo>
              </a:path>
            </a:pathLst>
          </a:custGeom>
          <a:ln w="6857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0" y="62712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141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819013" y="627126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439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0" y="636269"/>
            <a:ext cx="752475" cy="0"/>
          </a:xfrm>
          <a:custGeom>
            <a:avLst/>
            <a:gdLst/>
            <a:ahLst/>
            <a:cxnLst/>
            <a:rect l="l" t="t" r="r" b="b"/>
            <a:pathLst>
              <a:path w="752475">
                <a:moveTo>
                  <a:pt x="0" y="0"/>
                </a:moveTo>
                <a:lnTo>
                  <a:pt x="75191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919470" y="636269"/>
            <a:ext cx="1819275" cy="0"/>
          </a:xfrm>
          <a:custGeom>
            <a:avLst/>
            <a:gdLst/>
            <a:ahLst/>
            <a:cxnLst/>
            <a:rect l="l" t="t" r="r" b="b"/>
            <a:pathLst>
              <a:path w="1819275">
                <a:moveTo>
                  <a:pt x="0" y="0"/>
                </a:moveTo>
                <a:lnTo>
                  <a:pt x="181876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0" y="645413"/>
            <a:ext cx="730885" cy="0"/>
          </a:xfrm>
          <a:custGeom>
            <a:avLst/>
            <a:gdLst/>
            <a:ahLst/>
            <a:cxnLst/>
            <a:rect l="l" t="t" r="r" b="b"/>
            <a:pathLst>
              <a:path w="730885">
                <a:moveTo>
                  <a:pt x="0" y="0"/>
                </a:moveTo>
                <a:lnTo>
                  <a:pt x="730326" y="0"/>
                </a:lnTo>
              </a:path>
            </a:pathLst>
          </a:custGeom>
          <a:ln w="10668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099175" y="64738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3806" y="0"/>
                </a:lnTo>
              </a:path>
            </a:pathLst>
          </a:custGeom>
          <a:ln w="6731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041390" y="642048"/>
            <a:ext cx="1613535" cy="0"/>
          </a:xfrm>
          <a:custGeom>
            <a:avLst/>
            <a:gdLst/>
            <a:ahLst/>
            <a:cxnLst/>
            <a:rect l="l" t="t" r="r" b="b"/>
            <a:pathLst>
              <a:path w="1613534">
                <a:moveTo>
                  <a:pt x="0" y="0"/>
                </a:moveTo>
                <a:lnTo>
                  <a:pt x="1613027" y="0"/>
                </a:lnTo>
              </a:path>
            </a:pathLst>
          </a:custGeom>
          <a:ln w="3937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0" y="655319"/>
            <a:ext cx="704850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824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134480" y="655319"/>
            <a:ext cx="1430020" cy="0"/>
          </a:xfrm>
          <a:custGeom>
            <a:avLst/>
            <a:gdLst/>
            <a:ahLst/>
            <a:cxnLst/>
            <a:rect l="l" t="t" r="r" b="b"/>
            <a:pathLst>
              <a:path w="1430020">
                <a:moveTo>
                  <a:pt x="0" y="0"/>
                </a:moveTo>
                <a:lnTo>
                  <a:pt x="1430020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0" y="664463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5">
                <a:moveTo>
                  <a:pt x="0" y="0"/>
                </a:moveTo>
                <a:lnTo>
                  <a:pt x="683285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235319" y="664463"/>
            <a:ext cx="1226185" cy="0"/>
          </a:xfrm>
          <a:custGeom>
            <a:avLst/>
            <a:gdLst/>
            <a:ahLst/>
            <a:cxnLst/>
            <a:rect l="l" t="t" r="r" b="b"/>
            <a:pathLst>
              <a:path w="1226184">
                <a:moveTo>
                  <a:pt x="0" y="0"/>
                </a:moveTo>
                <a:lnTo>
                  <a:pt x="1226184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0" y="672845"/>
            <a:ext cx="661670" cy="0"/>
          </a:xfrm>
          <a:custGeom>
            <a:avLst/>
            <a:gdLst/>
            <a:ahLst/>
            <a:cxnLst/>
            <a:rect l="l" t="t" r="r" b="b"/>
            <a:pathLst>
              <a:path w="661670">
                <a:moveTo>
                  <a:pt x="0" y="0"/>
                </a:moveTo>
                <a:lnTo>
                  <a:pt x="661047" y="0"/>
                </a:lnTo>
              </a:path>
            </a:pathLst>
          </a:custGeom>
          <a:ln w="10667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452996" y="673544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9270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343141" y="668210"/>
            <a:ext cx="1007110" cy="0"/>
          </a:xfrm>
          <a:custGeom>
            <a:avLst/>
            <a:gdLst/>
            <a:ahLst/>
            <a:cxnLst/>
            <a:rect l="l" t="t" r="r" b="b"/>
            <a:pathLst>
              <a:path w="1007109">
                <a:moveTo>
                  <a:pt x="0" y="0"/>
                </a:moveTo>
                <a:lnTo>
                  <a:pt x="1007110" y="0"/>
                </a:lnTo>
              </a:path>
            </a:pathLst>
          </a:custGeom>
          <a:ln w="3175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0" y="686434"/>
            <a:ext cx="615950" cy="0"/>
          </a:xfrm>
          <a:custGeom>
            <a:avLst/>
            <a:gdLst/>
            <a:ahLst/>
            <a:cxnLst/>
            <a:rect l="l" t="t" r="r" b="b"/>
            <a:pathLst>
              <a:path w="615950">
                <a:moveTo>
                  <a:pt x="0" y="0"/>
                </a:moveTo>
                <a:lnTo>
                  <a:pt x="615950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0" y="681355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5">
                <a:moveTo>
                  <a:pt x="0" y="0"/>
                </a:moveTo>
                <a:lnTo>
                  <a:pt x="628015" y="0"/>
                </a:lnTo>
              </a:path>
            </a:pathLst>
          </a:custGeom>
          <a:ln w="8890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658609" y="682688"/>
            <a:ext cx="417195" cy="0"/>
          </a:xfrm>
          <a:custGeom>
            <a:avLst/>
            <a:gdLst/>
            <a:ahLst/>
            <a:cxnLst/>
            <a:rect l="l" t="t" r="r" b="b"/>
            <a:pathLst>
              <a:path w="417195">
                <a:moveTo>
                  <a:pt x="0" y="0"/>
                </a:moveTo>
                <a:lnTo>
                  <a:pt x="417195" y="0"/>
                </a:lnTo>
              </a:path>
            </a:pathLst>
          </a:custGeom>
          <a:ln w="9271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541134" y="677354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485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0" y="691895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>
                <a:moveTo>
                  <a:pt x="0" y="0"/>
                </a:moveTo>
                <a:lnTo>
                  <a:pt x="614641" y="0"/>
                </a:lnTo>
              </a:path>
            </a:pathLst>
          </a:custGeom>
          <a:ln w="9143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761098" y="68865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>
                <a:moveTo>
                  <a:pt x="0" y="0"/>
                </a:moveTo>
                <a:lnTo>
                  <a:pt x="151765" y="0"/>
                </a:lnTo>
              </a:path>
            </a:pathLst>
          </a:custGeom>
          <a:ln w="3175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0" y="701040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408" y="0"/>
                </a:lnTo>
              </a:path>
            </a:pathLst>
          </a:custGeom>
          <a:ln w="9144">
            <a:solidFill>
              <a:srgbClr val="009E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0" y="710183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9143">
            <a:solidFill>
              <a:srgbClr val="009D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0" y="718566"/>
            <a:ext cx="561340" cy="0"/>
          </a:xfrm>
          <a:custGeom>
            <a:avLst/>
            <a:gdLst/>
            <a:ahLst/>
            <a:cxnLst/>
            <a:rect l="l" t="t" r="r" b="b"/>
            <a:pathLst>
              <a:path w="561340">
                <a:moveTo>
                  <a:pt x="0" y="0"/>
                </a:moveTo>
                <a:lnTo>
                  <a:pt x="560832" y="0"/>
                </a:lnTo>
              </a:path>
            </a:pathLst>
          </a:custGeom>
          <a:ln w="10667">
            <a:solidFill>
              <a:srgbClr val="009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0" y="727709"/>
            <a:ext cx="543560" cy="0"/>
          </a:xfrm>
          <a:custGeom>
            <a:avLst/>
            <a:gdLst/>
            <a:ahLst/>
            <a:cxnLst/>
            <a:rect l="l" t="t" r="r" b="b"/>
            <a:pathLst>
              <a:path w="543560">
                <a:moveTo>
                  <a:pt x="0" y="0"/>
                </a:moveTo>
                <a:lnTo>
                  <a:pt x="543433" y="0"/>
                </a:lnTo>
              </a:path>
            </a:pathLst>
          </a:custGeom>
          <a:ln w="10668">
            <a:solidFill>
              <a:srgbClr val="009B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0" y="737616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5">
                <a:moveTo>
                  <a:pt x="0" y="0"/>
                </a:moveTo>
                <a:lnTo>
                  <a:pt x="522097" y="0"/>
                </a:lnTo>
              </a:path>
            </a:pathLst>
          </a:custGeom>
          <a:ln w="9143">
            <a:solidFill>
              <a:srgbClr val="009A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0" y="75133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>
                <a:moveTo>
                  <a:pt x="0" y="0"/>
                </a:moveTo>
                <a:lnTo>
                  <a:pt x="505333" y="0"/>
                </a:lnTo>
              </a:path>
            </a:pathLst>
          </a:custGeom>
          <a:ln w="18287">
            <a:solidFill>
              <a:srgbClr val="009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0" y="764286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392" y="0"/>
                </a:lnTo>
              </a:path>
            </a:pathLst>
          </a:custGeom>
          <a:ln w="10668">
            <a:solidFill>
              <a:srgbClr val="0096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0" y="773430"/>
            <a:ext cx="451484" cy="0"/>
          </a:xfrm>
          <a:custGeom>
            <a:avLst/>
            <a:gdLst/>
            <a:ahLst/>
            <a:cxnLst/>
            <a:rect l="l" t="t" r="r" b="b"/>
            <a:pathLst>
              <a:path w="451484">
                <a:moveTo>
                  <a:pt x="0" y="0"/>
                </a:moveTo>
                <a:lnTo>
                  <a:pt x="451104" y="0"/>
                </a:lnTo>
              </a:path>
            </a:pathLst>
          </a:custGeom>
          <a:ln w="10667">
            <a:solidFill>
              <a:srgbClr val="0095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0" y="783336"/>
            <a:ext cx="431165" cy="0"/>
          </a:xfrm>
          <a:custGeom>
            <a:avLst/>
            <a:gdLst/>
            <a:ahLst/>
            <a:cxnLst/>
            <a:rect l="l" t="t" r="r" b="b"/>
            <a:pathLst>
              <a:path w="431165">
                <a:moveTo>
                  <a:pt x="0" y="0"/>
                </a:moveTo>
                <a:lnTo>
                  <a:pt x="430656" y="0"/>
                </a:lnTo>
              </a:path>
            </a:pathLst>
          </a:custGeom>
          <a:ln w="9144">
            <a:solidFill>
              <a:srgbClr val="0094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0" y="792480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369" y="0"/>
                </a:lnTo>
              </a:path>
            </a:pathLst>
          </a:custGeom>
          <a:ln w="9143">
            <a:solidFill>
              <a:srgbClr val="0093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0" y="801623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9144">
            <a:solidFill>
              <a:srgbClr val="0092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0" y="810894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525" y="0"/>
                </a:lnTo>
              </a:path>
            </a:pathLst>
          </a:custGeom>
          <a:ln w="8889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0" y="805815"/>
            <a:ext cx="376555" cy="0"/>
          </a:xfrm>
          <a:custGeom>
            <a:avLst/>
            <a:gdLst/>
            <a:ahLst/>
            <a:cxnLst/>
            <a:rect l="l" t="t" r="r" b="b"/>
            <a:pathLst>
              <a:path w="376555">
                <a:moveTo>
                  <a:pt x="0" y="0"/>
                </a:moveTo>
                <a:lnTo>
                  <a:pt x="376428" y="0"/>
                </a:lnTo>
              </a:path>
            </a:pathLst>
          </a:custGeom>
          <a:ln w="3175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0" y="819150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1188" y="0"/>
                </a:lnTo>
              </a:path>
            </a:pathLst>
          </a:custGeom>
          <a:ln w="10668">
            <a:solidFill>
              <a:srgbClr val="009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0" y="829055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9143">
            <a:solidFill>
              <a:srgbClr val="0090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0" y="838200"/>
            <a:ext cx="327660" cy="0"/>
          </a:xfrm>
          <a:custGeom>
            <a:avLst/>
            <a:gdLst/>
            <a:ahLst/>
            <a:cxnLst/>
            <a:rect l="l" t="t" r="r" b="b"/>
            <a:pathLst>
              <a:path w="327660">
                <a:moveTo>
                  <a:pt x="0" y="0"/>
                </a:moveTo>
                <a:lnTo>
                  <a:pt x="327660" y="0"/>
                </a:lnTo>
              </a:path>
            </a:pathLst>
          </a:custGeom>
          <a:ln w="9144">
            <a:solidFill>
              <a:srgbClr val="008F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0" y="847344"/>
            <a:ext cx="311785" cy="0"/>
          </a:xfrm>
          <a:custGeom>
            <a:avLst/>
            <a:gdLst/>
            <a:ahLst/>
            <a:cxnLst/>
            <a:rect l="l" t="t" r="r" b="b"/>
            <a:pathLst>
              <a:path w="311785">
                <a:moveTo>
                  <a:pt x="0" y="0"/>
                </a:moveTo>
                <a:lnTo>
                  <a:pt x="311785" y="0"/>
                </a:lnTo>
              </a:path>
            </a:pathLst>
          </a:custGeom>
          <a:ln w="9143">
            <a:solidFill>
              <a:srgbClr val="008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0" y="855725"/>
            <a:ext cx="297180" cy="0"/>
          </a:xfrm>
          <a:custGeom>
            <a:avLst/>
            <a:gdLst/>
            <a:ahLst/>
            <a:cxnLst/>
            <a:rect l="l" t="t" r="r" b="b"/>
            <a:pathLst>
              <a:path w="297180">
                <a:moveTo>
                  <a:pt x="0" y="0"/>
                </a:moveTo>
                <a:lnTo>
                  <a:pt x="297180" y="0"/>
                </a:lnTo>
              </a:path>
            </a:pathLst>
          </a:custGeom>
          <a:ln w="10668">
            <a:solidFill>
              <a:srgbClr val="008D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0" y="864869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10667">
            <a:solidFill>
              <a:srgbClr val="008B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0" y="874775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>
                <a:moveTo>
                  <a:pt x="0" y="0"/>
                </a:moveTo>
                <a:lnTo>
                  <a:pt x="263652" y="0"/>
                </a:lnTo>
              </a:path>
            </a:pathLst>
          </a:custGeom>
          <a:ln w="9144">
            <a:solidFill>
              <a:srgbClr val="008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0" y="879347"/>
            <a:ext cx="246888" cy="1493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402835" y="9144"/>
            <a:ext cx="4741545" cy="0"/>
          </a:xfrm>
          <a:custGeom>
            <a:avLst/>
            <a:gdLst/>
            <a:ahLst/>
            <a:cxnLst/>
            <a:rect l="l" t="t" r="r" b="b"/>
            <a:pathLst>
              <a:path w="4741545">
                <a:moveTo>
                  <a:pt x="0" y="0"/>
                </a:moveTo>
                <a:lnTo>
                  <a:pt x="4741164" y="0"/>
                </a:lnTo>
              </a:path>
            </a:pathLst>
          </a:custGeom>
          <a:ln w="18288">
            <a:solidFill>
              <a:srgbClr val="009A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450079" y="23622"/>
            <a:ext cx="4693285" cy="0"/>
          </a:xfrm>
          <a:custGeom>
            <a:avLst/>
            <a:gdLst/>
            <a:ahLst/>
            <a:cxnLst/>
            <a:rect l="l" t="t" r="r" b="b"/>
            <a:pathLst>
              <a:path w="4693284">
                <a:moveTo>
                  <a:pt x="0" y="0"/>
                </a:moveTo>
                <a:lnTo>
                  <a:pt x="4693285" y="0"/>
                </a:lnTo>
              </a:path>
            </a:pathLst>
          </a:custGeom>
          <a:ln w="13715">
            <a:solidFill>
              <a:srgbClr val="009A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4489703" y="37338"/>
            <a:ext cx="4653915" cy="0"/>
          </a:xfrm>
          <a:custGeom>
            <a:avLst/>
            <a:gdLst/>
            <a:ahLst/>
            <a:cxnLst/>
            <a:rect l="l" t="t" r="r" b="b"/>
            <a:pathLst>
              <a:path w="4653915">
                <a:moveTo>
                  <a:pt x="0" y="0"/>
                </a:moveTo>
                <a:lnTo>
                  <a:pt x="4653661" y="0"/>
                </a:lnTo>
              </a:path>
            </a:pathLst>
          </a:custGeom>
          <a:ln w="13716">
            <a:solidFill>
              <a:srgbClr val="009B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4526279" y="50292"/>
            <a:ext cx="4617720" cy="0"/>
          </a:xfrm>
          <a:custGeom>
            <a:avLst/>
            <a:gdLst/>
            <a:ahLst/>
            <a:cxnLst/>
            <a:rect l="l" t="t" r="r" b="b"/>
            <a:pathLst>
              <a:path w="4617720">
                <a:moveTo>
                  <a:pt x="0" y="0"/>
                </a:moveTo>
                <a:lnTo>
                  <a:pt x="4617720" y="0"/>
                </a:lnTo>
              </a:path>
            </a:pathLst>
          </a:custGeom>
          <a:ln w="15239">
            <a:solidFill>
              <a:srgbClr val="009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4565903" y="63246"/>
            <a:ext cx="4578350" cy="0"/>
          </a:xfrm>
          <a:custGeom>
            <a:avLst/>
            <a:gdLst/>
            <a:ahLst/>
            <a:cxnLst/>
            <a:rect l="l" t="t" r="r" b="b"/>
            <a:pathLst>
              <a:path w="4578350">
                <a:moveTo>
                  <a:pt x="0" y="0"/>
                </a:moveTo>
                <a:lnTo>
                  <a:pt x="4578096" y="0"/>
                </a:lnTo>
              </a:path>
            </a:pathLst>
          </a:custGeom>
          <a:ln w="13715">
            <a:solidFill>
              <a:srgbClr val="009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4608576" y="75438"/>
            <a:ext cx="4535805" cy="0"/>
          </a:xfrm>
          <a:custGeom>
            <a:avLst/>
            <a:gdLst/>
            <a:ahLst/>
            <a:cxnLst/>
            <a:rect l="l" t="t" r="r" b="b"/>
            <a:pathLst>
              <a:path w="4535805">
                <a:moveTo>
                  <a:pt x="0" y="0"/>
                </a:moveTo>
                <a:lnTo>
                  <a:pt x="4535424" y="0"/>
                </a:lnTo>
              </a:path>
            </a:pathLst>
          </a:custGeom>
          <a:ln w="13716">
            <a:solidFill>
              <a:srgbClr val="009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4649723" y="88392"/>
            <a:ext cx="449453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276" y="0"/>
                </a:lnTo>
              </a:path>
            </a:pathLst>
          </a:custGeom>
          <a:ln w="15239">
            <a:solidFill>
              <a:srgbClr val="009C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695444" y="102870"/>
            <a:ext cx="4448810" cy="0"/>
          </a:xfrm>
          <a:custGeom>
            <a:avLst/>
            <a:gdLst/>
            <a:ahLst/>
            <a:cxnLst/>
            <a:rect l="l" t="t" r="r" b="b"/>
            <a:pathLst>
              <a:path w="4448809">
                <a:moveTo>
                  <a:pt x="0" y="0"/>
                </a:moveTo>
                <a:lnTo>
                  <a:pt x="4448556" y="0"/>
                </a:lnTo>
              </a:path>
            </a:pathLst>
          </a:custGeom>
          <a:ln w="13716">
            <a:solidFill>
              <a:srgbClr val="009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4738115" y="115062"/>
            <a:ext cx="4406265" cy="0"/>
          </a:xfrm>
          <a:custGeom>
            <a:avLst/>
            <a:gdLst/>
            <a:ahLst/>
            <a:cxnLst/>
            <a:rect l="l" t="t" r="r" b="b"/>
            <a:pathLst>
              <a:path w="4406265">
                <a:moveTo>
                  <a:pt x="0" y="0"/>
                </a:moveTo>
                <a:lnTo>
                  <a:pt x="4405884" y="0"/>
                </a:lnTo>
              </a:path>
            </a:pathLst>
          </a:custGeom>
          <a:ln w="13716">
            <a:solidFill>
              <a:srgbClr val="009D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4779264" y="127254"/>
            <a:ext cx="4364990" cy="0"/>
          </a:xfrm>
          <a:custGeom>
            <a:avLst/>
            <a:gdLst/>
            <a:ahLst/>
            <a:cxnLst/>
            <a:rect l="l" t="t" r="r" b="b"/>
            <a:pathLst>
              <a:path w="4364990">
                <a:moveTo>
                  <a:pt x="0" y="0"/>
                </a:moveTo>
                <a:lnTo>
                  <a:pt x="4364736" y="0"/>
                </a:lnTo>
              </a:path>
            </a:pathLst>
          </a:custGeom>
          <a:ln w="13715">
            <a:solidFill>
              <a:srgbClr val="009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823459" y="140970"/>
            <a:ext cx="4320540" cy="0"/>
          </a:xfrm>
          <a:custGeom>
            <a:avLst/>
            <a:gdLst/>
            <a:ahLst/>
            <a:cxnLst/>
            <a:rect l="l" t="t" r="r" b="b"/>
            <a:pathLst>
              <a:path w="4320540">
                <a:moveTo>
                  <a:pt x="0" y="0"/>
                </a:moveTo>
                <a:lnTo>
                  <a:pt x="4320540" y="0"/>
                </a:lnTo>
              </a:path>
            </a:pathLst>
          </a:custGeom>
          <a:ln w="13716">
            <a:solidFill>
              <a:srgbClr val="009E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869179" y="153162"/>
            <a:ext cx="4274820" cy="0"/>
          </a:xfrm>
          <a:custGeom>
            <a:avLst/>
            <a:gdLst/>
            <a:ahLst/>
            <a:cxnLst/>
            <a:rect l="l" t="t" r="r" b="b"/>
            <a:pathLst>
              <a:path w="4274820">
                <a:moveTo>
                  <a:pt x="0" y="0"/>
                </a:moveTo>
                <a:lnTo>
                  <a:pt x="4274820" y="0"/>
                </a:lnTo>
              </a:path>
            </a:pathLst>
          </a:custGeom>
          <a:ln w="13716">
            <a:solidFill>
              <a:srgbClr val="009E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919471" y="166878"/>
            <a:ext cx="4224020" cy="0"/>
          </a:xfrm>
          <a:custGeom>
            <a:avLst/>
            <a:gdLst/>
            <a:ahLst/>
            <a:cxnLst/>
            <a:rect l="l" t="t" r="r" b="b"/>
            <a:pathLst>
              <a:path w="4224020">
                <a:moveTo>
                  <a:pt x="0" y="0"/>
                </a:moveTo>
                <a:lnTo>
                  <a:pt x="4223893" y="0"/>
                </a:lnTo>
              </a:path>
            </a:pathLst>
          </a:custGeom>
          <a:ln w="13715">
            <a:solidFill>
              <a:srgbClr val="009E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965191" y="179831"/>
            <a:ext cx="4178935" cy="0"/>
          </a:xfrm>
          <a:custGeom>
            <a:avLst/>
            <a:gdLst/>
            <a:ahLst/>
            <a:cxnLst/>
            <a:rect l="l" t="t" r="r" b="b"/>
            <a:pathLst>
              <a:path w="4178934">
                <a:moveTo>
                  <a:pt x="0" y="0"/>
                </a:moveTo>
                <a:lnTo>
                  <a:pt x="4178808" y="0"/>
                </a:lnTo>
              </a:path>
            </a:pathLst>
          </a:custGeom>
          <a:ln w="15240">
            <a:solidFill>
              <a:srgbClr val="009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010911" y="192786"/>
            <a:ext cx="4133215" cy="0"/>
          </a:xfrm>
          <a:custGeom>
            <a:avLst/>
            <a:gdLst/>
            <a:ahLst/>
            <a:cxnLst/>
            <a:rect l="l" t="t" r="r" b="b"/>
            <a:pathLst>
              <a:path w="4133215">
                <a:moveTo>
                  <a:pt x="0" y="0"/>
                </a:moveTo>
                <a:lnTo>
                  <a:pt x="4133088" y="0"/>
                </a:lnTo>
              </a:path>
            </a:pathLst>
          </a:custGeom>
          <a:ln w="13716">
            <a:solidFill>
              <a:srgbClr val="009F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056632" y="204977"/>
            <a:ext cx="4060825" cy="0"/>
          </a:xfrm>
          <a:custGeom>
            <a:avLst/>
            <a:gdLst/>
            <a:ahLst/>
            <a:cxnLst/>
            <a:rect l="l" t="t" r="r" b="b"/>
            <a:pathLst>
              <a:path w="4060825">
                <a:moveTo>
                  <a:pt x="0" y="0"/>
                </a:moveTo>
                <a:lnTo>
                  <a:pt x="4060824" y="0"/>
                </a:lnTo>
              </a:path>
            </a:pathLst>
          </a:custGeom>
          <a:ln w="13715">
            <a:solidFill>
              <a:srgbClr val="009F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102352" y="217931"/>
            <a:ext cx="3970020" cy="0"/>
          </a:xfrm>
          <a:custGeom>
            <a:avLst/>
            <a:gdLst/>
            <a:ahLst/>
            <a:cxnLst/>
            <a:rect l="l" t="t" r="r" b="b"/>
            <a:pathLst>
              <a:path w="3970020">
                <a:moveTo>
                  <a:pt x="0" y="0"/>
                </a:moveTo>
                <a:lnTo>
                  <a:pt x="3970020" y="0"/>
                </a:lnTo>
              </a:path>
            </a:pathLst>
          </a:custGeom>
          <a:ln w="15240">
            <a:solidFill>
              <a:srgbClr val="009F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154167" y="232409"/>
            <a:ext cx="3869690" cy="0"/>
          </a:xfrm>
          <a:custGeom>
            <a:avLst/>
            <a:gdLst/>
            <a:ahLst/>
            <a:cxnLst/>
            <a:rect l="l" t="t" r="r" b="b"/>
            <a:pathLst>
              <a:path w="3869690">
                <a:moveTo>
                  <a:pt x="0" y="0"/>
                </a:moveTo>
                <a:lnTo>
                  <a:pt x="3869436" y="0"/>
                </a:lnTo>
              </a:path>
            </a:pathLst>
          </a:custGeom>
          <a:ln w="13716">
            <a:solidFill>
              <a:srgbClr val="009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199888" y="244602"/>
            <a:ext cx="3778885" cy="0"/>
          </a:xfrm>
          <a:custGeom>
            <a:avLst/>
            <a:gdLst/>
            <a:ahLst/>
            <a:cxnLst/>
            <a:rect l="l" t="t" r="r" b="b"/>
            <a:pathLst>
              <a:path w="3778884">
                <a:moveTo>
                  <a:pt x="0" y="0"/>
                </a:moveTo>
                <a:lnTo>
                  <a:pt x="3778885" y="0"/>
                </a:lnTo>
              </a:path>
            </a:pathLst>
          </a:custGeom>
          <a:ln w="13715">
            <a:solidFill>
              <a:srgbClr val="00A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245608" y="256793"/>
            <a:ext cx="3688079" cy="0"/>
          </a:xfrm>
          <a:custGeom>
            <a:avLst/>
            <a:gdLst/>
            <a:ahLst/>
            <a:cxnLst/>
            <a:rect l="l" t="t" r="r" b="b"/>
            <a:pathLst>
              <a:path w="3688079">
                <a:moveTo>
                  <a:pt x="0" y="0"/>
                </a:moveTo>
                <a:lnTo>
                  <a:pt x="3688080" y="0"/>
                </a:lnTo>
              </a:path>
            </a:pathLst>
          </a:custGeom>
          <a:ln w="13716">
            <a:solidFill>
              <a:srgbClr val="00A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291328" y="270509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>
                <a:moveTo>
                  <a:pt x="0" y="0"/>
                </a:moveTo>
                <a:lnTo>
                  <a:pt x="3597529" y="0"/>
                </a:lnTo>
              </a:path>
            </a:pathLst>
          </a:custGeom>
          <a:ln w="13716">
            <a:solidFill>
              <a:srgbClr val="00A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337047" y="282702"/>
            <a:ext cx="3508375" cy="0"/>
          </a:xfrm>
          <a:custGeom>
            <a:avLst/>
            <a:gdLst/>
            <a:ahLst/>
            <a:cxnLst/>
            <a:rect l="l" t="t" r="r" b="b"/>
            <a:pathLst>
              <a:path w="3508375">
                <a:moveTo>
                  <a:pt x="0" y="0"/>
                </a:moveTo>
                <a:lnTo>
                  <a:pt x="3508248" y="0"/>
                </a:lnTo>
              </a:path>
            </a:pathLst>
          </a:custGeom>
          <a:ln w="13715">
            <a:solidFill>
              <a:srgbClr val="00A1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387340" y="296418"/>
            <a:ext cx="3408045" cy="0"/>
          </a:xfrm>
          <a:custGeom>
            <a:avLst/>
            <a:gdLst/>
            <a:ahLst/>
            <a:cxnLst/>
            <a:rect l="l" t="t" r="r" b="b"/>
            <a:pathLst>
              <a:path w="3408045">
                <a:moveTo>
                  <a:pt x="0" y="0"/>
                </a:moveTo>
                <a:lnTo>
                  <a:pt x="3407664" y="0"/>
                </a:lnTo>
              </a:path>
            </a:pathLst>
          </a:custGeom>
          <a:ln w="13716">
            <a:solidFill>
              <a:srgbClr val="00A1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433059" y="309372"/>
            <a:ext cx="3319145" cy="0"/>
          </a:xfrm>
          <a:custGeom>
            <a:avLst/>
            <a:gdLst/>
            <a:ahLst/>
            <a:cxnLst/>
            <a:rect l="l" t="t" r="r" b="b"/>
            <a:pathLst>
              <a:path w="3319145">
                <a:moveTo>
                  <a:pt x="0" y="0"/>
                </a:moveTo>
                <a:lnTo>
                  <a:pt x="3318637" y="0"/>
                </a:lnTo>
              </a:path>
            </a:pathLst>
          </a:custGeom>
          <a:ln w="15240">
            <a:solidFill>
              <a:srgbClr val="00A2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478779" y="328422"/>
            <a:ext cx="3228340" cy="0"/>
          </a:xfrm>
          <a:custGeom>
            <a:avLst/>
            <a:gdLst/>
            <a:ahLst/>
            <a:cxnLst/>
            <a:rect l="l" t="t" r="r" b="b"/>
            <a:pathLst>
              <a:path w="3228340">
                <a:moveTo>
                  <a:pt x="0" y="0"/>
                </a:moveTo>
                <a:lnTo>
                  <a:pt x="3227831" y="0"/>
                </a:lnTo>
              </a:path>
            </a:pathLst>
          </a:custGeom>
          <a:ln w="25907">
            <a:solidFill>
              <a:srgbClr val="00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585459" y="347472"/>
            <a:ext cx="3032125" cy="0"/>
          </a:xfrm>
          <a:custGeom>
            <a:avLst/>
            <a:gdLst/>
            <a:ahLst/>
            <a:cxnLst/>
            <a:rect l="l" t="t" r="r" b="b"/>
            <a:pathLst>
              <a:path w="3032125">
                <a:moveTo>
                  <a:pt x="0" y="0"/>
                </a:moveTo>
                <a:lnTo>
                  <a:pt x="3032124" y="0"/>
                </a:lnTo>
              </a:path>
            </a:pathLst>
          </a:custGeom>
          <a:ln w="15240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647944" y="361950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49" y="0"/>
                </a:lnTo>
              </a:path>
            </a:pathLst>
          </a:custGeom>
          <a:ln w="13715">
            <a:solidFill>
              <a:srgbClr val="00A3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704332" y="374141"/>
            <a:ext cx="2819400" cy="0"/>
          </a:xfrm>
          <a:custGeom>
            <a:avLst/>
            <a:gdLst/>
            <a:ahLst/>
            <a:cxnLst/>
            <a:rect l="l" t="t" r="r" b="b"/>
            <a:pathLst>
              <a:path w="2819400">
                <a:moveTo>
                  <a:pt x="0" y="0"/>
                </a:moveTo>
                <a:lnTo>
                  <a:pt x="2819399" y="0"/>
                </a:lnTo>
              </a:path>
            </a:pathLst>
          </a:custGeom>
          <a:ln w="13715">
            <a:solidFill>
              <a:srgbClr val="00A3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760720" y="386334"/>
            <a:ext cx="2717800" cy="0"/>
          </a:xfrm>
          <a:custGeom>
            <a:avLst/>
            <a:gdLst/>
            <a:ahLst/>
            <a:cxnLst/>
            <a:rect l="l" t="t" r="r" b="b"/>
            <a:pathLst>
              <a:path w="2717800">
                <a:moveTo>
                  <a:pt x="0" y="0"/>
                </a:moveTo>
                <a:lnTo>
                  <a:pt x="2717291" y="0"/>
                </a:lnTo>
              </a:path>
            </a:pathLst>
          </a:custGeom>
          <a:ln w="13715">
            <a:solidFill>
              <a:srgbClr val="00A4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818632" y="40005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548" y="0"/>
                </a:lnTo>
              </a:path>
            </a:pathLst>
          </a:custGeom>
          <a:ln w="13716">
            <a:solidFill>
              <a:srgbClr val="00A4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875020" y="413004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>
                <a:moveTo>
                  <a:pt x="0" y="0"/>
                </a:moveTo>
                <a:lnTo>
                  <a:pt x="2514600" y="0"/>
                </a:lnTo>
              </a:path>
            </a:pathLst>
          </a:custGeom>
          <a:ln w="15239">
            <a:solidFill>
              <a:srgbClr val="00A6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937503" y="425958"/>
            <a:ext cx="2403475" cy="0"/>
          </a:xfrm>
          <a:custGeom>
            <a:avLst/>
            <a:gdLst/>
            <a:ahLst/>
            <a:cxnLst/>
            <a:rect l="l" t="t" r="r" b="b"/>
            <a:pathLst>
              <a:path w="2403475">
                <a:moveTo>
                  <a:pt x="0" y="0"/>
                </a:moveTo>
                <a:lnTo>
                  <a:pt x="2403348" y="0"/>
                </a:lnTo>
              </a:path>
            </a:pathLst>
          </a:custGeom>
          <a:ln w="13715">
            <a:solidFill>
              <a:srgbClr val="00A6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993891" y="438912"/>
            <a:ext cx="2302510" cy="0"/>
          </a:xfrm>
          <a:custGeom>
            <a:avLst/>
            <a:gdLst/>
            <a:ahLst/>
            <a:cxnLst/>
            <a:rect l="l" t="t" r="r" b="b"/>
            <a:pathLst>
              <a:path w="2302509">
                <a:moveTo>
                  <a:pt x="0" y="0"/>
                </a:moveTo>
                <a:lnTo>
                  <a:pt x="2302129" y="0"/>
                </a:lnTo>
              </a:path>
            </a:pathLst>
          </a:custGeom>
          <a:ln w="15240">
            <a:solidFill>
              <a:srgbClr val="00A6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6050279" y="451866"/>
            <a:ext cx="2200275" cy="0"/>
          </a:xfrm>
          <a:custGeom>
            <a:avLst/>
            <a:gdLst/>
            <a:ahLst/>
            <a:cxnLst/>
            <a:rect l="l" t="t" r="r" b="b"/>
            <a:pathLst>
              <a:path w="2200275">
                <a:moveTo>
                  <a:pt x="0" y="0"/>
                </a:moveTo>
                <a:lnTo>
                  <a:pt x="2200021" y="0"/>
                </a:lnTo>
              </a:path>
            </a:pathLst>
          </a:custGeom>
          <a:ln w="13715">
            <a:solidFill>
              <a:srgbClr val="00A7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6108191" y="464058"/>
            <a:ext cx="2086610" cy="0"/>
          </a:xfrm>
          <a:custGeom>
            <a:avLst/>
            <a:gdLst/>
            <a:ahLst/>
            <a:cxnLst/>
            <a:rect l="l" t="t" r="r" b="b"/>
            <a:pathLst>
              <a:path w="2086609">
                <a:moveTo>
                  <a:pt x="0" y="0"/>
                </a:moveTo>
                <a:lnTo>
                  <a:pt x="2086356" y="0"/>
                </a:lnTo>
              </a:path>
            </a:pathLst>
          </a:custGeom>
          <a:ln w="13715">
            <a:solidFill>
              <a:srgbClr val="00A7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6164579" y="477012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421" y="0"/>
                </a:lnTo>
              </a:path>
            </a:pathLst>
          </a:custGeom>
          <a:ln w="15240">
            <a:solidFill>
              <a:srgbClr val="00A7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6227064" y="491490"/>
            <a:ext cx="1845945" cy="0"/>
          </a:xfrm>
          <a:custGeom>
            <a:avLst/>
            <a:gdLst/>
            <a:ahLst/>
            <a:cxnLst/>
            <a:rect l="l" t="t" r="r" b="b"/>
            <a:pathLst>
              <a:path w="1845945">
                <a:moveTo>
                  <a:pt x="0" y="0"/>
                </a:moveTo>
                <a:lnTo>
                  <a:pt x="1845564" y="0"/>
                </a:lnTo>
              </a:path>
            </a:pathLst>
          </a:custGeom>
          <a:ln w="13715">
            <a:solidFill>
              <a:srgbClr val="00A8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6283452" y="503681"/>
            <a:ext cx="1732280" cy="0"/>
          </a:xfrm>
          <a:custGeom>
            <a:avLst/>
            <a:gdLst/>
            <a:ahLst/>
            <a:cxnLst/>
            <a:rect l="l" t="t" r="r" b="b"/>
            <a:pathLst>
              <a:path w="1732279">
                <a:moveTo>
                  <a:pt x="0" y="0"/>
                </a:moveTo>
                <a:lnTo>
                  <a:pt x="1732152" y="0"/>
                </a:lnTo>
              </a:path>
            </a:pathLst>
          </a:custGeom>
          <a:ln w="13715">
            <a:solidFill>
              <a:srgbClr val="00A8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6348984" y="515873"/>
            <a:ext cx="1609090" cy="0"/>
          </a:xfrm>
          <a:custGeom>
            <a:avLst/>
            <a:gdLst/>
            <a:ahLst/>
            <a:cxnLst/>
            <a:rect l="l" t="t" r="r" b="b"/>
            <a:pathLst>
              <a:path w="1609090">
                <a:moveTo>
                  <a:pt x="0" y="0"/>
                </a:moveTo>
                <a:lnTo>
                  <a:pt x="1608709" y="0"/>
                </a:lnTo>
              </a:path>
            </a:pathLst>
          </a:custGeom>
          <a:ln w="13716">
            <a:solidFill>
              <a:srgbClr val="00A9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6426708" y="529590"/>
            <a:ext cx="1458595" cy="0"/>
          </a:xfrm>
          <a:custGeom>
            <a:avLst/>
            <a:gdLst/>
            <a:ahLst/>
            <a:cxnLst/>
            <a:rect l="l" t="t" r="r" b="b"/>
            <a:pathLst>
              <a:path w="1458595">
                <a:moveTo>
                  <a:pt x="0" y="0"/>
                </a:moveTo>
                <a:lnTo>
                  <a:pt x="1458467" y="0"/>
                </a:lnTo>
              </a:path>
            </a:pathLst>
          </a:custGeom>
          <a:ln w="13715">
            <a:solidFill>
              <a:srgbClr val="00A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6512052" y="543305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7" y="0"/>
                </a:lnTo>
              </a:path>
            </a:pathLst>
          </a:custGeom>
          <a:ln w="13715">
            <a:solidFill>
              <a:srgbClr val="00A9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6589776" y="555498"/>
            <a:ext cx="1138555" cy="0"/>
          </a:xfrm>
          <a:custGeom>
            <a:avLst/>
            <a:gdLst/>
            <a:ahLst/>
            <a:cxnLst/>
            <a:rect l="l" t="t" r="r" b="b"/>
            <a:pathLst>
              <a:path w="1138554">
                <a:moveTo>
                  <a:pt x="0" y="0"/>
                </a:moveTo>
                <a:lnTo>
                  <a:pt x="1138427" y="0"/>
                </a:lnTo>
              </a:path>
            </a:pathLst>
          </a:custGeom>
          <a:ln w="13715">
            <a:solidFill>
              <a:srgbClr val="00AA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6667500" y="568451"/>
            <a:ext cx="986155" cy="0"/>
          </a:xfrm>
          <a:custGeom>
            <a:avLst/>
            <a:gdLst/>
            <a:ahLst/>
            <a:cxnLst/>
            <a:rect l="l" t="t" r="r" b="b"/>
            <a:pathLst>
              <a:path w="986154">
                <a:moveTo>
                  <a:pt x="0" y="0"/>
                </a:moveTo>
                <a:lnTo>
                  <a:pt x="986027" y="0"/>
                </a:lnTo>
              </a:path>
            </a:pathLst>
          </a:custGeom>
          <a:ln w="15239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6780276" y="581405"/>
            <a:ext cx="753110" cy="0"/>
          </a:xfrm>
          <a:custGeom>
            <a:avLst/>
            <a:gdLst/>
            <a:ahLst/>
            <a:cxnLst/>
            <a:rect l="l" t="t" r="r" b="b"/>
            <a:pathLst>
              <a:path w="753109">
                <a:moveTo>
                  <a:pt x="0" y="0"/>
                </a:moveTo>
                <a:lnTo>
                  <a:pt x="752855" y="0"/>
                </a:lnTo>
              </a:path>
            </a:pathLst>
          </a:custGeom>
          <a:ln w="13715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7102729" y="597725"/>
            <a:ext cx="113664" cy="0"/>
          </a:xfrm>
          <a:custGeom>
            <a:avLst/>
            <a:gdLst/>
            <a:ahLst/>
            <a:cxnLst/>
            <a:rect l="l" t="t" r="r" b="b"/>
            <a:pathLst>
              <a:path w="113665">
                <a:moveTo>
                  <a:pt x="0" y="0"/>
                </a:moveTo>
                <a:lnTo>
                  <a:pt x="113665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7013193" y="595312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670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6958583" y="590423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410845" y="0"/>
                </a:lnTo>
              </a:path>
            </a:pathLst>
          </a:custGeom>
          <a:ln w="736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4572" y="202692"/>
            <a:ext cx="9139427" cy="647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0" y="248411"/>
            <a:ext cx="9144000" cy="560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 txBox="1">
            <a:spLocks noGrp="1"/>
          </p:cNvSpPr>
          <p:nvPr>
            <p:ph type="title"/>
          </p:nvPr>
        </p:nvSpPr>
        <p:spPr>
          <a:xfrm>
            <a:off x="1386586" y="2334895"/>
            <a:ext cx="6185535" cy="2033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061210" marR="2150110" indent="-1905" algn="ctr">
              <a:lnSpc>
                <a:spcPct val="99400"/>
              </a:lnSpc>
              <a:spcBef>
                <a:spcPts val="125"/>
              </a:spcBef>
            </a:pPr>
            <a:r>
              <a:rPr sz="3200" b="1" dirty="0">
                <a:solidFill>
                  <a:srgbClr val="001F5F"/>
                </a:solidFill>
                <a:latin typeface="Times New Roman"/>
                <a:cs typeface="Times New Roman"/>
              </a:rPr>
              <a:t>A       LECT</a:t>
            </a:r>
            <a:r>
              <a:rPr sz="3200" b="1" spc="-10" dirty="0">
                <a:solidFill>
                  <a:srgbClr val="001F5F"/>
                </a:solidFill>
                <a:latin typeface="Times New Roman"/>
                <a:cs typeface="Times New Roman"/>
              </a:rPr>
              <a:t>U</a:t>
            </a:r>
            <a:r>
              <a:rPr sz="3200" b="1" dirty="0">
                <a:solidFill>
                  <a:srgbClr val="001F5F"/>
                </a:solidFill>
                <a:latin typeface="Times New Roman"/>
                <a:cs typeface="Times New Roman"/>
              </a:rPr>
              <a:t>RE  ON</a:t>
            </a:r>
            <a:endParaRPr sz="3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36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TRANSPORTATION</a:t>
            </a:r>
            <a:r>
              <a:rPr sz="3600" b="1" spc="-4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001F5F"/>
                </a:solidFill>
                <a:latin typeface="Times New Roman"/>
                <a:cs typeface="Times New Roman"/>
              </a:rPr>
              <a:t>MODEL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6434"/>
            <a:ext cx="615950" cy="0"/>
          </a:xfrm>
          <a:custGeom>
            <a:avLst/>
            <a:gdLst/>
            <a:ahLst/>
            <a:cxnLst/>
            <a:rect l="l" t="t" r="r" b="b"/>
            <a:pathLst>
              <a:path w="615950">
                <a:moveTo>
                  <a:pt x="0" y="0"/>
                </a:moveTo>
                <a:lnTo>
                  <a:pt x="615950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81355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5">
                <a:moveTo>
                  <a:pt x="0" y="0"/>
                </a:moveTo>
                <a:lnTo>
                  <a:pt x="628015" y="0"/>
                </a:lnTo>
              </a:path>
            </a:pathLst>
          </a:custGeom>
          <a:ln w="8890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58609" y="682688"/>
            <a:ext cx="417195" cy="0"/>
          </a:xfrm>
          <a:custGeom>
            <a:avLst/>
            <a:gdLst/>
            <a:ahLst/>
            <a:cxnLst/>
            <a:rect l="l" t="t" r="r" b="b"/>
            <a:pathLst>
              <a:path w="417195">
                <a:moveTo>
                  <a:pt x="0" y="0"/>
                </a:moveTo>
                <a:lnTo>
                  <a:pt x="417195" y="0"/>
                </a:lnTo>
              </a:path>
            </a:pathLst>
          </a:custGeom>
          <a:ln w="9271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41134" y="677354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485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691895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>
                <a:moveTo>
                  <a:pt x="0" y="0"/>
                </a:moveTo>
                <a:lnTo>
                  <a:pt x="614641" y="0"/>
                </a:lnTo>
              </a:path>
            </a:pathLst>
          </a:custGeom>
          <a:ln w="9143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61098" y="68865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>
                <a:moveTo>
                  <a:pt x="0" y="0"/>
                </a:moveTo>
                <a:lnTo>
                  <a:pt x="151765" y="0"/>
                </a:lnTo>
              </a:path>
            </a:pathLst>
          </a:custGeom>
          <a:ln w="3175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701040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408" y="0"/>
                </a:lnTo>
              </a:path>
            </a:pathLst>
          </a:custGeom>
          <a:ln w="9144">
            <a:solidFill>
              <a:srgbClr val="009E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10183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9143">
            <a:solidFill>
              <a:srgbClr val="009D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18566"/>
            <a:ext cx="561340" cy="0"/>
          </a:xfrm>
          <a:custGeom>
            <a:avLst/>
            <a:gdLst/>
            <a:ahLst/>
            <a:cxnLst/>
            <a:rect l="l" t="t" r="r" b="b"/>
            <a:pathLst>
              <a:path w="561340">
                <a:moveTo>
                  <a:pt x="0" y="0"/>
                </a:moveTo>
                <a:lnTo>
                  <a:pt x="560832" y="0"/>
                </a:lnTo>
              </a:path>
            </a:pathLst>
          </a:custGeom>
          <a:ln w="10667">
            <a:solidFill>
              <a:srgbClr val="009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727709"/>
            <a:ext cx="543560" cy="0"/>
          </a:xfrm>
          <a:custGeom>
            <a:avLst/>
            <a:gdLst/>
            <a:ahLst/>
            <a:cxnLst/>
            <a:rect l="l" t="t" r="r" b="b"/>
            <a:pathLst>
              <a:path w="543560">
                <a:moveTo>
                  <a:pt x="0" y="0"/>
                </a:moveTo>
                <a:lnTo>
                  <a:pt x="543433" y="0"/>
                </a:lnTo>
              </a:path>
            </a:pathLst>
          </a:custGeom>
          <a:ln w="10668">
            <a:solidFill>
              <a:srgbClr val="009B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737616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5">
                <a:moveTo>
                  <a:pt x="0" y="0"/>
                </a:moveTo>
                <a:lnTo>
                  <a:pt x="522097" y="0"/>
                </a:lnTo>
              </a:path>
            </a:pathLst>
          </a:custGeom>
          <a:ln w="9143">
            <a:solidFill>
              <a:srgbClr val="009A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75133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>
                <a:moveTo>
                  <a:pt x="0" y="0"/>
                </a:moveTo>
                <a:lnTo>
                  <a:pt x="505333" y="0"/>
                </a:lnTo>
              </a:path>
            </a:pathLst>
          </a:custGeom>
          <a:ln w="18287">
            <a:solidFill>
              <a:srgbClr val="009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764286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392" y="0"/>
                </a:lnTo>
              </a:path>
            </a:pathLst>
          </a:custGeom>
          <a:ln w="10668">
            <a:solidFill>
              <a:srgbClr val="0096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773430"/>
            <a:ext cx="451484" cy="0"/>
          </a:xfrm>
          <a:custGeom>
            <a:avLst/>
            <a:gdLst/>
            <a:ahLst/>
            <a:cxnLst/>
            <a:rect l="l" t="t" r="r" b="b"/>
            <a:pathLst>
              <a:path w="451484">
                <a:moveTo>
                  <a:pt x="0" y="0"/>
                </a:moveTo>
                <a:lnTo>
                  <a:pt x="451104" y="0"/>
                </a:lnTo>
              </a:path>
            </a:pathLst>
          </a:custGeom>
          <a:ln w="10667">
            <a:solidFill>
              <a:srgbClr val="0095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783336"/>
            <a:ext cx="431165" cy="0"/>
          </a:xfrm>
          <a:custGeom>
            <a:avLst/>
            <a:gdLst/>
            <a:ahLst/>
            <a:cxnLst/>
            <a:rect l="l" t="t" r="r" b="b"/>
            <a:pathLst>
              <a:path w="431165">
                <a:moveTo>
                  <a:pt x="0" y="0"/>
                </a:moveTo>
                <a:lnTo>
                  <a:pt x="430656" y="0"/>
                </a:lnTo>
              </a:path>
            </a:pathLst>
          </a:custGeom>
          <a:ln w="9144">
            <a:solidFill>
              <a:srgbClr val="0094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792480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369" y="0"/>
                </a:lnTo>
              </a:path>
            </a:pathLst>
          </a:custGeom>
          <a:ln w="9143">
            <a:solidFill>
              <a:srgbClr val="0093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801623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9144">
            <a:solidFill>
              <a:srgbClr val="0092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810894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525" y="0"/>
                </a:lnTo>
              </a:path>
            </a:pathLst>
          </a:custGeom>
          <a:ln w="8889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805815"/>
            <a:ext cx="376555" cy="0"/>
          </a:xfrm>
          <a:custGeom>
            <a:avLst/>
            <a:gdLst/>
            <a:ahLst/>
            <a:cxnLst/>
            <a:rect l="l" t="t" r="r" b="b"/>
            <a:pathLst>
              <a:path w="376555">
                <a:moveTo>
                  <a:pt x="0" y="0"/>
                </a:moveTo>
                <a:lnTo>
                  <a:pt x="376428" y="0"/>
                </a:lnTo>
              </a:path>
            </a:pathLst>
          </a:custGeom>
          <a:ln w="3175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819150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1188" y="0"/>
                </a:lnTo>
              </a:path>
            </a:pathLst>
          </a:custGeom>
          <a:ln w="10668">
            <a:solidFill>
              <a:srgbClr val="009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829055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9143">
            <a:solidFill>
              <a:srgbClr val="0090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838200"/>
            <a:ext cx="327660" cy="0"/>
          </a:xfrm>
          <a:custGeom>
            <a:avLst/>
            <a:gdLst/>
            <a:ahLst/>
            <a:cxnLst/>
            <a:rect l="l" t="t" r="r" b="b"/>
            <a:pathLst>
              <a:path w="327660">
                <a:moveTo>
                  <a:pt x="0" y="0"/>
                </a:moveTo>
                <a:lnTo>
                  <a:pt x="327660" y="0"/>
                </a:lnTo>
              </a:path>
            </a:pathLst>
          </a:custGeom>
          <a:ln w="9144">
            <a:solidFill>
              <a:srgbClr val="008F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847344"/>
            <a:ext cx="311785" cy="0"/>
          </a:xfrm>
          <a:custGeom>
            <a:avLst/>
            <a:gdLst/>
            <a:ahLst/>
            <a:cxnLst/>
            <a:rect l="l" t="t" r="r" b="b"/>
            <a:pathLst>
              <a:path w="311785">
                <a:moveTo>
                  <a:pt x="0" y="0"/>
                </a:moveTo>
                <a:lnTo>
                  <a:pt x="311785" y="0"/>
                </a:lnTo>
              </a:path>
            </a:pathLst>
          </a:custGeom>
          <a:ln w="9143">
            <a:solidFill>
              <a:srgbClr val="008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855725"/>
            <a:ext cx="297180" cy="0"/>
          </a:xfrm>
          <a:custGeom>
            <a:avLst/>
            <a:gdLst/>
            <a:ahLst/>
            <a:cxnLst/>
            <a:rect l="l" t="t" r="r" b="b"/>
            <a:pathLst>
              <a:path w="297180">
                <a:moveTo>
                  <a:pt x="0" y="0"/>
                </a:moveTo>
                <a:lnTo>
                  <a:pt x="297180" y="0"/>
                </a:lnTo>
              </a:path>
            </a:pathLst>
          </a:custGeom>
          <a:ln w="10668">
            <a:solidFill>
              <a:srgbClr val="008D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864869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10667">
            <a:solidFill>
              <a:srgbClr val="008B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874775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>
                <a:moveTo>
                  <a:pt x="0" y="0"/>
                </a:moveTo>
                <a:lnTo>
                  <a:pt x="263652" y="0"/>
                </a:lnTo>
              </a:path>
            </a:pathLst>
          </a:custGeom>
          <a:ln w="9144">
            <a:solidFill>
              <a:srgbClr val="008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879347"/>
            <a:ext cx="246888" cy="149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02835" y="9144"/>
            <a:ext cx="4741545" cy="0"/>
          </a:xfrm>
          <a:custGeom>
            <a:avLst/>
            <a:gdLst/>
            <a:ahLst/>
            <a:cxnLst/>
            <a:rect l="l" t="t" r="r" b="b"/>
            <a:pathLst>
              <a:path w="4741545">
                <a:moveTo>
                  <a:pt x="0" y="0"/>
                </a:moveTo>
                <a:lnTo>
                  <a:pt x="4741164" y="0"/>
                </a:lnTo>
              </a:path>
            </a:pathLst>
          </a:custGeom>
          <a:ln w="18288">
            <a:solidFill>
              <a:srgbClr val="009A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50079" y="23622"/>
            <a:ext cx="4693285" cy="0"/>
          </a:xfrm>
          <a:custGeom>
            <a:avLst/>
            <a:gdLst/>
            <a:ahLst/>
            <a:cxnLst/>
            <a:rect l="l" t="t" r="r" b="b"/>
            <a:pathLst>
              <a:path w="4693284">
                <a:moveTo>
                  <a:pt x="0" y="0"/>
                </a:moveTo>
                <a:lnTo>
                  <a:pt x="4693285" y="0"/>
                </a:lnTo>
              </a:path>
            </a:pathLst>
          </a:custGeom>
          <a:ln w="13715">
            <a:solidFill>
              <a:srgbClr val="009A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89703" y="37338"/>
            <a:ext cx="4653915" cy="0"/>
          </a:xfrm>
          <a:custGeom>
            <a:avLst/>
            <a:gdLst/>
            <a:ahLst/>
            <a:cxnLst/>
            <a:rect l="l" t="t" r="r" b="b"/>
            <a:pathLst>
              <a:path w="4653915">
                <a:moveTo>
                  <a:pt x="0" y="0"/>
                </a:moveTo>
                <a:lnTo>
                  <a:pt x="4653661" y="0"/>
                </a:lnTo>
              </a:path>
            </a:pathLst>
          </a:custGeom>
          <a:ln w="13716">
            <a:solidFill>
              <a:srgbClr val="009B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26279" y="50292"/>
            <a:ext cx="4617720" cy="0"/>
          </a:xfrm>
          <a:custGeom>
            <a:avLst/>
            <a:gdLst/>
            <a:ahLst/>
            <a:cxnLst/>
            <a:rect l="l" t="t" r="r" b="b"/>
            <a:pathLst>
              <a:path w="4617720">
                <a:moveTo>
                  <a:pt x="0" y="0"/>
                </a:moveTo>
                <a:lnTo>
                  <a:pt x="4617720" y="0"/>
                </a:lnTo>
              </a:path>
            </a:pathLst>
          </a:custGeom>
          <a:ln w="15239">
            <a:solidFill>
              <a:srgbClr val="009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65903" y="63246"/>
            <a:ext cx="4578350" cy="0"/>
          </a:xfrm>
          <a:custGeom>
            <a:avLst/>
            <a:gdLst/>
            <a:ahLst/>
            <a:cxnLst/>
            <a:rect l="l" t="t" r="r" b="b"/>
            <a:pathLst>
              <a:path w="4578350">
                <a:moveTo>
                  <a:pt x="0" y="0"/>
                </a:moveTo>
                <a:lnTo>
                  <a:pt x="4578096" y="0"/>
                </a:lnTo>
              </a:path>
            </a:pathLst>
          </a:custGeom>
          <a:ln w="13715">
            <a:solidFill>
              <a:srgbClr val="009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08576" y="75438"/>
            <a:ext cx="4535805" cy="0"/>
          </a:xfrm>
          <a:custGeom>
            <a:avLst/>
            <a:gdLst/>
            <a:ahLst/>
            <a:cxnLst/>
            <a:rect l="l" t="t" r="r" b="b"/>
            <a:pathLst>
              <a:path w="4535805">
                <a:moveTo>
                  <a:pt x="0" y="0"/>
                </a:moveTo>
                <a:lnTo>
                  <a:pt x="4535424" y="0"/>
                </a:lnTo>
              </a:path>
            </a:pathLst>
          </a:custGeom>
          <a:ln w="13716">
            <a:solidFill>
              <a:srgbClr val="009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49723" y="88392"/>
            <a:ext cx="449453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276" y="0"/>
                </a:lnTo>
              </a:path>
            </a:pathLst>
          </a:custGeom>
          <a:ln w="15239">
            <a:solidFill>
              <a:srgbClr val="009C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95444" y="102870"/>
            <a:ext cx="4448810" cy="0"/>
          </a:xfrm>
          <a:custGeom>
            <a:avLst/>
            <a:gdLst/>
            <a:ahLst/>
            <a:cxnLst/>
            <a:rect l="l" t="t" r="r" b="b"/>
            <a:pathLst>
              <a:path w="4448809">
                <a:moveTo>
                  <a:pt x="0" y="0"/>
                </a:moveTo>
                <a:lnTo>
                  <a:pt x="4448556" y="0"/>
                </a:lnTo>
              </a:path>
            </a:pathLst>
          </a:custGeom>
          <a:ln w="13716">
            <a:solidFill>
              <a:srgbClr val="009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38115" y="115062"/>
            <a:ext cx="4406265" cy="0"/>
          </a:xfrm>
          <a:custGeom>
            <a:avLst/>
            <a:gdLst/>
            <a:ahLst/>
            <a:cxnLst/>
            <a:rect l="l" t="t" r="r" b="b"/>
            <a:pathLst>
              <a:path w="4406265">
                <a:moveTo>
                  <a:pt x="0" y="0"/>
                </a:moveTo>
                <a:lnTo>
                  <a:pt x="4405884" y="0"/>
                </a:lnTo>
              </a:path>
            </a:pathLst>
          </a:custGeom>
          <a:ln w="13716">
            <a:solidFill>
              <a:srgbClr val="009D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779264" y="127254"/>
            <a:ext cx="4364990" cy="0"/>
          </a:xfrm>
          <a:custGeom>
            <a:avLst/>
            <a:gdLst/>
            <a:ahLst/>
            <a:cxnLst/>
            <a:rect l="l" t="t" r="r" b="b"/>
            <a:pathLst>
              <a:path w="4364990">
                <a:moveTo>
                  <a:pt x="0" y="0"/>
                </a:moveTo>
                <a:lnTo>
                  <a:pt x="4364736" y="0"/>
                </a:lnTo>
              </a:path>
            </a:pathLst>
          </a:custGeom>
          <a:ln w="13715">
            <a:solidFill>
              <a:srgbClr val="009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23459" y="140970"/>
            <a:ext cx="4320540" cy="0"/>
          </a:xfrm>
          <a:custGeom>
            <a:avLst/>
            <a:gdLst/>
            <a:ahLst/>
            <a:cxnLst/>
            <a:rect l="l" t="t" r="r" b="b"/>
            <a:pathLst>
              <a:path w="4320540">
                <a:moveTo>
                  <a:pt x="0" y="0"/>
                </a:moveTo>
                <a:lnTo>
                  <a:pt x="4320540" y="0"/>
                </a:lnTo>
              </a:path>
            </a:pathLst>
          </a:custGeom>
          <a:ln w="13716">
            <a:solidFill>
              <a:srgbClr val="009E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69179" y="153162"/>
            <a:ext cx="4274820" cy="0"/>
          </a:xfrm>
          <a:custGeom>
            <a:avLst/>
            <a:gdLst/>
            <a:ahLst/>
            <a:cxnLst/>
            <a:rect l="l" t="t" r="r" b="b"/>
            <a:pathLst>
              <a:path w="4274820">
                <a:moveTo>
                  <a:pt x="0" y="0"/>
                </a:moveTo>
                <a:lnTo>
                  <a:pt x="4274820" y="0"/>
                </a:lnTo>
              </a:path>
            </a:pathLst>
          </a:custGeom>
          <a:ln w="13716">
            <a:solidFill>
              <a:srgbClr val="009E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19471" y="166878"/>
            <a:ext cx="4224020" cy="0"/>
          </a:xfrm>
          <a:custGeom>
            <a:avLst/>
            <a:gdLst/>
            <a:ahLst/>
            <a:cxnLst/>
            <a:rect l="l" t="t" r="r" b="b"/>
            <a:pathLst>
              <a:path w="4224020">
                <a:moveTo>
                  <a:pt x="0" y="0"/>
                </a:moveTo>
                <a:lnTo>
                  <a:pt x="4223893" y="0"/>
                </a:lnTo>
              </a:path>
            </a:pathLst>
          </a:custGeom>
          <a:ln w="13715">
            <a:solidFill>
              <a:srgbClr val="009E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65191" y="179831"/>
            <a:ext cx="4178935" cy="0"/>
          </a:xfrm>
          <a:custGeom>
            <a:avLst/>
            <a:gdLst/>
            <a:ahLst/>
            <a:cxnLst/>
            <a:rect l="l" t="t" r="r" b="b"/>
            <a:pathLst>
              <a:path w="4178934">
                <a:moveTo>
                  <a:pt x="0" y="0"/>
                </a:moveTo>
                <a:lnTo>
                  <a:pt x="4178808" y="0"/>
                </a:lnTo>
              </a:path>
            </a:pathLst>
          </a:custGeom>
          <a:ln w="15240">
            <a:solidFill>
              <a:srgbClr val="009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10911" y="192786"/>
            <a:ext cx="4133215" cy="0"/>
          </a:xfrm>
          <a:custGeom>
            <a:avLst/>
            <a:gdLst/>
            <a:ahLst/>
            <a:cxnLst/>
            <a:rect l="l" t="t" r="r" b="b"/>
            <a:pathLst>
              <a:path w="4133215">
                <a:moveTo>
                  <a:pt x="0" y="0"/>
                </a:moveTo>
                <a:lnTo>
                  <a:pt x="4133088" y="0"/>
                </a:lnTo>
              </a:path>
            </a:pathLst>
          </a:custGeom>
          <a:ln w="13716">
            <a:solidFill>
              <a:srgbClr val="009F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56632" y="204977"/>
            <a:ext cx="4060825" cy="0"/>
          </a:xfrm>
          <a:custGeom>
            <a:avLst/>
            <a:gdLst/>
            <a:ahLst/>
            <a:cxnLst/>
            <a:rect l="l" t="t" r="r" b="b"/>
            <a:pathLst>
              <a:path w="4060825">
                <a:moveTo>
                  <a:pt x="0" y="0"/>
                </a:moveTo>
                <a:lnTo>
                  <a:pt x="4060824" y="0"/>
                </a:lnTo>
              </a:path>
            </a:pathLst>
          </a:custGeom>
          <a:ln w="13715">
            <a:solidFill>
              <a:srgbClr val="009F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02352" y="217931"/>
            <a:ext cx="3970020" cy="0"/>
          </a:xfrm>
          <a:custGeom>
            <a:avLst/>
            <a:gdLst/>
            <a:ahLst/>
            <a:cxnLst/>
            <a:rect l="l" t="t" r="r" b="b"/>
            <a:pathLst>
              <a:path w="3970020">
                <a:moveTo>
                  <a:pt x="0" y="0"/>
                </a:moveTo>
                <a:lnTo>
                  <a:pt x="3970020" y="0"/>
                </a:lnTo>
              </a:path>
            </a:pathLst>
          </a:custGeom>
          <a:ln w="15240">
            <a:solidFill>
              <a:srgbClr val="009F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54167" y="232409"/>
            <a:ext cx="3869690" cy="0"/>
          </a:xfrm>
          <a:custGeom>
            <a:avLst/>
            <a:gdLst/>
            <a:ahLst/>
            <a:cxnLst/>
            <a:rect l="l" t="t" r="r" b="b"/>
            <a:pathLst>
              <a:path w="3869690">
                <a:moveTo>
                  <a:pt x="0" y="0"/>
                </a:moveTo>
                <a:lnTo>
                  <a:pt x="3869436" y="0"/>
                </a:lnTo>
              </a:path>
            </a:pathLst>
          </a:custGeom>
          <a:ln w="13716">
            <a:solidFill>
              <a:srgbClr val="009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99888" y="244602"/>
            <a:ext cx="3778885" cy="0"/>
          </a:xfrm>
          <a:custGeom>
            <a:avLst/>
            <a:gdLst/>
            <a:ahLst/>
            <a:cxnLst/>
            <a:rect l="l" t="t" r="r" b="b"/>
            <a:pathLst>
              <a:path w="3778884">
                <a:moveTo>
                  <a:pt x="0" y="0"/>
                </a:moveTo>
                <a:lnTo>
                  <a:pt x="3778885" y="0"/>
                </a:lnTo>
              </a:path>
            </a:pathLst>
          </a:custGeom>
          <a:ln w="13715">
            <a:solidFill>
              <a:srgbClr val="00A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245608" y="256793"/>
            <a:ext cx="3688079" cy="0"/>
          </a:xfrm>
          <a:custGeom>
            <a:avLst/>
            <a:gdLst/>
            <a:ahLst/>
            <a:cxnLst/>
            <a:rect l="l" t="t" r="r" b="b"/>
            <a:pathLst>
              <a:path w="3688079">
                <a:moveTo>
                  <a:pt x="0" y="0"/>
                </a:moveTo>
                <a:lnTo>
                  <a:pt x="3688080" y="0"/>
                </a:lnTo>
              </a:path>
            </a:pathLst>
          </a:custGeom>
          <a:ln w="13716">
            <a:solidFill>
              <a:srgbClr val="00A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91328" y="270509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>
                <a:moveTo>
                  <a:pt x="0" y="0"/>
                </a:moveTo>
                <a:lnTo>
                  <a:pt x="3597529" y="0"/>
                </a:lnTo>
              </a:path>
            </a:pathLst>
          </a:custGeom>
          <a:ln w="13716">
            <a:solidFill>
              <a:srgbClr val="00A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37047" y="282702"/>
            <a:ext cx="3508375" cy="0"/>
          </a:xfrm>
          <a:custGeom>
            <a:avLst/>
            <a:gdLst/>
            <a:ahLst/>
            <a:cxnLst/>
            <a:rect l="l" t="t" r="r" b="b"/>
            <a:pathLst>
              <a:path w="3508375">
                <a:moveTo>
                  <a:pt x="0" y="0"/>
                </a:moveTo>
                <a:lnTo>
                  <a:pt x="3508248" y="0"/>
                </a:lnTo>
              </a:path>
            </a:pathLst>
          </a:custGeom>
          <a:ln w="13715">
            <a:solidFill>
              <a:srgbClr val="00A1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87340" y="296418"/>
            <a:ext cx="3408045" cy="0"/>
          </a:xfrm>
          <a:custGeom>
            <a:avLst/>
            <a:gdLst/>
            <a:ahLst/>
            <a:cxnLst/>
            <a:rect l="l" t="t" r="r" b="b"/>
            <a:pathLst>
              <a:path w="3408045">
                <a:moveTo>
                  <a:pt x="0" y="0"/>
                </a:moveTo>
                <a:lnTo>
                  <a:pt x="3407664" y="0"/>
                </a:lnTo>
              </a:path>
            </a:pathLst>
          </a:custGeom>
          <a:ln w="13716">
            <a:solidFill>
              <a:srgbClr val="00A1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33059" y="309372"/>
            <a:ext cx="3319145" cy="0"/>
          </a:xfrm>
          <a:custGeom>
            <a:avLst/>
            <a:gdLst/>
            <a:ahLst/>
            <a:cxnLst/>
            <a:rect l="l" t="t" r="r" b="b"/>
            <a:pathLst>
              <a:path w="3319145">
                <a:moveTo>
                  <a:pt x="0" y="0"/>
                </a:moveTo>
                <a:lnTo>
                  <a:pt x="3318637" y="0"/>
                </a:lnTo>
              </a:path>
            </a:pathLst>
          </a:custGeom>
          <a:ln w="15240">
            <a:solidFill>
              <a:srgbClr val="00A2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78779" y="328422"/>
            <a:ext cx="3228340" cy="0"/>
          </a:xfrm>
          <a:custGeom>
            <a:avLst/>
            <a:gdLst/>
            <a:ahLst/>
            <a:cxnLst/>
            <a:rect l="l" t="t" r="r" b="b"/>
            <a:pathLst>
              <a:path w="3228340">
                <a:moveTo>
                  <a:pt x="0" y="0"/>
                </a:moveTo>
                <a:lnTo>
                  <a:pt x="3227831" y="0"/>
                </a:lnTo>
              </a:path>
            </a:pathLst>
          </a:custGeom>
          <a:ln w="25907">
            <a:solidFill>
              <a:srgbClr val="00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85459" y="347472"/>
            <a:ext cx="3032125" cy="0"/>
          </a:xfrm>
          <a:custGeom>
            <a:avLst/>
            <a:gdLst/>
            <a:ahLst/>
            <a:cxnLst/>
            <a:rect l="l" t="t" r="r" b="b"/>
            <a:pathLst>
              <a:path w="3032125">
                <a:moveTo>
                  <a:pt x="0" y="0"/>
                </a:moveTo>
                <a:lnTo>
                  <a:pt x="3032124" y="0"/>
                </a:lnTo>
              </a:path>
            </a:pathLst>
          </a:custGeom>
          <a:ln w="15240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647944" y="361950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49" y="0"/>
                </a:lnTo>
              </a:path>
            </a:pathLst>
          </a:custGeom>
          <a:ln w="13715">
            <a:solidFill>
              <a:srgbClr val="00A3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04332" y="374141"/>
            <a:ext cx="2819400" cy="0"/>
          </a:xfrm>
          <a:custGeom>
            <a:avLst/>
            <a:gdLst/>
            <a:ahLst/>
            <a:cxnLst/>
            <a:rect l="l" t="t" r="r" b="b"/>
            <a:pathLst>
              <a:path w="2819400">
                <a:moveTo>
                  <a:pt x="0" y="0"/>
                </a:moveTo>
                <a:lnTo>
                  <a:pt x="2819399" y="0"/>
                </a:lnTo>
              </a:path>
            </a:pathLst>
          </a:custGeom>
          <a:ln w="13715">
            <a:solidFill>
              <a:srgbClr val="00A3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760720" y="386334"/>
            <a:ext cx="2717800" cy="0"/>
          </a:xfrm>
          <a:custGeom>
            <a:avLst/>
            <a:gdLst/>
            <a:ahLst/>
            <a:cxnLst/>
            <a:rect l="l" t="t" r="r" b="b"/>
            <a:pathLst>
              <a:path w="2717800">
                <a:moveTo>
                  <a:pt x="0" y="0"/>
                </a:moveTo>
                <a:lnTo>
                  <a:pt x="2717291" y="0"/>
                </a:lnTo>
              </a:path>
            </a:pathLst>
          </a:custGeom>
          <a:ln w="13715">
            <a:solidFill>
              <a:srgbClr val="00A4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18632" y="40005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548" y="0"/>
                </a:lnTo>
              </a:path>
            </a:pathLst>
          </a:custGeom>
          <a:ln w="13716">
            <a:solidFill>
              <a:srgbClr val="00A4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75020" y="413004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>
                <a:moveTo>
                  <a:pt x="0" y="0"/>
                </a:moveTo>
                <a:lnTo>
                  <a:pt x="2514600" y="0"/>
                </a:lnTo>
              </a:path>
            </a:pathLst>
          </a:custGeom>
          <a:ln w="15239">
            <a:solidFill>
              <a:srgbClr val="00A6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937503" y="425958"/>
            <a:ext cx="2403475" cy="0"/>
          </a:xfrm>
          <a:custGeom>
            <a:avLst/>
            <a:gdLst/>
            <a:ahLst/>
            <a:cxnLst/>
            <a:rect l="l" t="t" r="r" b="b"/>
            <a:pathLst>
              <a:path w="2403475">
                <a:moveTo>
                  <a:pt x="0" y="0"/>
                </a:moveTo>
                <a:lnTo>
                  <a:pt x="2403348" y="0"/>
                </a:lnTo>
              </a:path>
            </a:pathLst>
          </a:custGeom>
          <a:ln w="13715">
            <a:solidFill>
              <a:srgbClr val="00A6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93891" y="438912"/>
            <a:ext cx="2302510" cy="0"/>
          </a:xfrm>
          <a:custGeom>
            <a:avLst/>
            <a:gdLst/>
            <a:ahLst/>
            <a:cxnLst/>
            <a:rect l="l" t="t" r="r" b="b"/>
            <a:pathLst>
              <a:path w="2302509">
                <a:moveTo>
                  <a:pt x="0" y="0"/>
                </a:moveTo>
                <a:lnTo>
                  <a:pt x="2302129" y="0"/>
                </a:lnTo>
              </a:path>
            </a:pathLst>
          </a:custGeom>
          <a:ln w="15240">
            <a:solidFill>
              <a:srgbClr val="00A6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50279" y="451866"/>
            <a:ext cx="2200275" cy="0"/>
          </a:xfrm>
          <a:custGeom>
            <a:avLst/>
            <a:gdLst/>
            <a:ahLst/>
            <a:cxnLst/>
            <a:rect l="l" t="t" r="r" b="b"/>
            <a:pathLst>
              <a:path w="2200275">
                <a:moveTo>
                  <a:pt x="0" y="0"/>
                </a:moveTo>
                <a:lnTo>
                  <a:pt x="2200021" y="0"/>
                </a:lnTo>
              </a:path>
            </a:pathLst>
          </a:custGeom>
          <a:ln w="13715">
            <a:solidFill>
              <a:srgbClr val="00A7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108191" y="464058"/>
            <a:ext cx="2086610" cy="0"/>
          </a:xfrm>
          <a:custGeom>
            <a:avLst/>
            <a:gdLst/>
            <a:ahLst/>
            <a:cxnLst/>
            <a:rect l="l" t="t" r="r" b="b"/>
            <a:pathLst>
              <a:path w="2086609">
                <a:moveTo>
                  <a:pt x="0" y="0"/>
                </a:moveTo>
                <a:lnTo>
                  <a:pt x="2086356" y="0"/>
                </a:lnTo>
              </a:path>
            </a:pathLst>
          </a:custGeom>
          <a:ln w="13715">
            <a:solidFill>
              <a:srgbClr val="00A7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164579" y="477012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421" y="0"/>
                </a:lnTo>
              </a:path>
            </a:pathLst>
          </a:custGeom>
          <a:ln w="15240">
            <a:solidFill>
              <a:srgbClr val="00A7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227064" y="491490"/>
            <a:ext cx="1845945" cy="0"/>
          </a:xfrm>
          <a:custGeom>
            <a:avLst/>
            <a:gdLst/>
            <a:ahLst/>
            <a:cxnLst/>
            <a:rect l="l" t="t" r="r" b="b"/>
            <a:pathLst>
              <a:path w="1845945">
                <a:moveTo>
                  <a:pt x="0" y="0"/>
                </a:moveTo>
                <a:lnTo>
                  <a:pt x="1845564" y="0"/>
                </a:lnTo>
              </a:path>
            </a:pathLst>
          </a:custGeom>
          <a:ln w="13715">
            <a:solidFill>
              <a:srgbClr val="00A8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283452" y="503681"/>
            <a:ext cx="1732280" cy="0"/>
          </a:xfrm>
          <a:custGeom>
            <a:avLst/>
            <a:gdLst/>
            <a:ahLst/>
            <a:cxnLst/>
            <a:rect l="l" t="t" r="r" b="b"/>
            <a:pathLst>
              <a:path w="1732279">
                <a:moveTo>
                  <a:pt x="0" y="0"/>
                </a:moveTo>
                <a:lnTo>
                  <a:pt x="1732152" y="0"/>
                </a:lnTo>
              </a:path>
            </a:pathLst>
          </a:custGeom>
          <a:ln w="13715">
            <a:solidFill>
              <a:srgbClr val="00A8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348984" y="515873"/>
            <a:ext cx="1609090" cy="0"/>
          </a:xfrm>
          <a:custGeom>
            <a:avLst/>
            <a:gdLst/>
            <a:ahLst/>
            <a:cxnLst/>
            <a:rect l="l" t="t" r="r" b="b"/>
            <a:pathLst>
              <a:path w="1609090">
                <a:moveTo>
                  <a:pt x="0" y="0"/>
                </a:moveTo>
                <a:lnTo>
                  <a:pt x="1608709" y="0"/>
                </a:lnTo>
              </a:path>
            </a:pathLst>
          </a:custGeom>
          <a:ln w="13716">
            <a:solidFill>
              <a:srgbClr val="00A9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426708" y="529590"/>
            <a:ext cx="1458595" cy="0"/>
          </a:xfrm>
          <a:custGeom>
            <a:avLst/>
            <a:gdLst/>
            <a:ahLst/>
            <a:cxnLst/>
            <a:rect l="l" t="t" r="r" b="b"/>
            <a:pathLst>
              <a:path w="1458595">
                <a:moveTo>
                  <a:pt x="0" y="0"/>
                </a:moveTo>
                <a:lnTo>
                  <a:pt x="1458467" y="0"/>
                </a:lnTo>
              </a:path>
            </a:pathLst>
          </a:custGeom>
          <a:ln w="13715">
            <a:solidFill>
              <a:srgbClr val="00A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512052" y="543305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7" y="0"/>
                </a:lnTo>
              </a:path>
            </a:pathLst>
          </a:custGeom>
          <a:ln w="13715">
            <a:solidFill>
              <a:srgbClr val="00A9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589776" y="555498"/>
            <a:ext cx="1138555" cy="0"/>
          </a:xfrm>
          <a:custGeom>
            <a:avLst/>
            <a:gdLst/>
            <a:ahLst/>
            <a:cxnLst/>
            <a:rect l="l" t="t" r="r" b="b"/>
            <a:pathLst>
              <a:path w="1138554">
                <a:moveTo>
                  <a:pt x="0" y="0"/>
                </a:moveTo>
                <a:lnTo>
                  <a:pt x="1138427" y="0"/>
                </a:lnTo>
              </a:path>
            </a:pathLst>
          </a:custGeom>
          <a:ln w="13715">
            <a:solidFill>
              <a:srgbClr val="00AA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67500" y="568451"/>
            <a:ext cx="986155" cy="0"/>
          </a:xfrm>
          <a:custGeom>
            <a:avLst/>
            <a:gdLst/>
            <a:ahLst/>
            <a:cxnLst/>
            <a:rect l="l" t="t" r="r" b="b"/>
            <a:pathLst>
              <a:path w="986154">
                <a:moveTo>
                  <a:pt x="0" y="0"/>
                </a:moveTo>
                <a:lnTo>
                  <a:pt x="986027" y="0"/>
                </a:lnTo>
              </a:path>
            </a:pathLst>
          </a:custGeom>
          <a:ln w="15239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80276" y="581405"/>
            <a:ext cx="753110" cy="0"/>
          </a:xfrm>
          <a:custGeom>
            <a:avLst/>
            <a:gdLst/>
            <a:ahLst/>
            <a:cxnLst/>
            <a:rect l="l" t="t" r="r" b="b"/>
            <a:pathLst>
              <a:path w="753109">
                <a:moveTo>
                  <a:pt x="0" y="0"/>
                </a:moveTo>
                <a:lnTo>
                  <a:pt x="752855" y="0"/>
                </a:lnTo>
              </a:path>
            </a:pathLst>
          </a:custGeom>
          <a:ln w="13715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102729" y="597725"/>
            <a:ext cx="113664" cy="0"/>
          </a:xfrm>
          <a:custGeom>
            <a:avLst/>
            <a:gdLst/>
            <a:ahLst/>
            <a:cxnLst/>
            <a:rect l="l" t="t" r="r" b="b"/>
            <a:pathLst>
              <a:path w="113665">
                <a:moveTo>
                  <a:pt x="0" y="0"/>
                </a:moveTo>
                <a:lnTo>
                  <a:pt x="113665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13193" y="595312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670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958583" y="590423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410845" y="0"/>
                </a:lnTo>
              </a:path>
            </a:pathLst>
          </a:custGeom>
          <a:ln w="736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383540" y="872997"/>
            <a:ext cx="8519160" cy="4784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-5" dirty="0">
                <a:solidFill>
                  <a:srgbClr val="990000"/>
                </a:solidFill>
                <a:uFill>
                  <a:solidFill>
                    <a:srgbClr val="990000"/>
                  </a:solidFill>
                </a:uFill>
                <a:latin typeface="Times New Roman"/>
                <a:cs typeface="Times New Roman"/>
              </a:rPr>
              <a:t>Step</a:t>
            </a:r>
            <a:r>
              <a:rPr sz="2400" b="1" dirty="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sz="2400" b="1" u="heavy" dirty="0">
                <a:solidFill>
                  <a:srgbClr val="990000"/>
                </a:solidFill>
                <a:uFill>
                  <a:solidFill>
                    <a:srgbClr val="990000"/>
                  </a:solidFill>
                </a:uFill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  <a:p>
            <a:pPr marL="884555" marR="5080" indent="-457834" algn="just">
              <a:lnSpc>
                <a:spcPct val="99400"/>
              </a:lnSpc>
              <a:spcBef>
                <a:spcPts val="1780"/>
              </a:spcBef>
              <a:buAutoNum type="alphaLcParenBoth"/>
              <a:tabLst>
                <a:tab pos="885190" algn="l"/>
              </a:tabLst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If 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supply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for 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first row is exhausted,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then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move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down to  the first cell in t 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second row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and first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column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and go to step  2.</a:t>
            </a:r>
            <a:endParaRPr sz="2400">
              <a:latin typeface="Times New Roman"/>
              <a:cs typeface="Times New Roman"/>
            </a:endParaRPr>
          </a:p>
          <a:p>
            <a:pPr marL="773430" marR="628015" indent="-381635">
              <a:lnSpc>
                <a:spcPts val="2860"/>
              </a:lnSpc>
              <a:spcBef>
                <a:spcPts val="615"/>
              </a:spcBef>
              <a:buClr>
                <a:srgbClr val="001F5F"/>
              </a:buClr>
              <a:buFont typeface="Times New Roman"/>
              <a:buAutoNum type="alphaLcParenBoth"/>
              <a:tabLst>
                <a:tab pos="824865" algn="l"/>
                <a:tab pos="825500" algn="l"/>
              </a:tabLst>
            </a:pPr>
            <a:r>
              <a:rPr dirty="0"/>
              <a:t>	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If 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demand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for 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first column is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satisfied, then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move  horizontally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to 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next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cell in 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second column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first  row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and go to </a:t>
            </a:r>
            <a:r>
              <a:rPr sz="24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step</a:t>
            </a:r>
            <a:r>
              <a:rPr sz="2400" b="1" spc="-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1F5F"/>
                </a:solidFill>
                <a:latin typeface="Times New Roman"/>
                <a:cs typeface="Times New Roman"/>
              </a:rPr>
              <a:t>2.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317500">
              <a:lnSpc>
                <a:spcPct val="100000"/>
              </a:lnSpc>
              <a:spcBef>
                <a:spcPts val="1520"/>
              </a:spcBef>
            </a:pPr>
            <a:r>
              <a:rPr sz="2400" b="1" u="heavy" spc="-5" dirty="0">
                <a:solidFill>
                  <a:srgbClr val="990000"/>
                </a:solidFill>
                <a:uFill>
                  <a:solidFill>
                    <a:srgbClr val="990000"/>
                  </a:solidFill>
                </a:uFill>
                <a:latin typeface="Times New Roman"/>
                <a:cs typeface="Times New Roman"/>
              </a:rPr>
              <a:t>Step</a:t>
            </a: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sz="2400" b="1" u="heavy" dirty="0">
                <a:solidFill>
                  <a:srgbClr val="990000"/>
                </a:solidFill>
                <a:uFill>
                  <a:solidFill>
                    <a:srgbClr val="990000"/>
                  </a:solidFill>
                </a:uFill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  <a:p>
            <a:pPr marL="239395" marR="240665">
              <a:lnSpc>
                <a:spcPts val="2870"/>
              </a:lnSpc>
              <a:spcBef>
                <a:spcPts val="1989"/>
              </a:spcBef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If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for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any cell, supply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equals demand,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then the next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allocation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can  be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made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in cell either in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the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next </a:t>
            </a:r>
            <a:r>
              <a:rPr sz="2400" spc="5" dirty="0">
                <a:solidFill>
                  <a:srgbClr val="001F5F"/>
                </a:solidFill>
                <a:latin typeface="Times New Roman"/>
                <a:cs typeface="Times New Roman"/>
              </a:rPr>
              <a:t>row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or</a:t>
            </a:r>
            <a:r>
              <a:rPr sz="2400" spc="-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column.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572" y="202692"/>
            <a:ext cx="9139427" cy="64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0" y="248411"/>
            <a:ext cx="9144000" cy="560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6434"/>
            <a:ext cx="615950" cy="0"/>
          </a:xfrm>
          <a:custGeom>
            <a:avLst/>
            <a:gdLst/>
            <a:ahLst/>
            <a:cxnLst/>
            <a:rect l="l" t="t" r="r" b="b"/>
            <a:pathLst>
              <a:path w="615950">
                <a:moveTo>
                  <a:pt x="0" y="0"/>
                </a:moveTo>
                <a:lnTo>
                  <a:pt x="615950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81355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5">
                <a:moveTo>
                  <a:pt x="0" y="0"/>
                </a:moveTo>
                <a:lnTo>
                  <a:pt x="628015" y="0"/>
                </a:lnTo>
              </a:path>
            </a:pathLst>
          </a:custGeom>
          <a:ln w="8890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58609" y="682688"/>
            <a:ext cx="417195" cy="0"/>
          </a:xfrm>
          <a:custGeom>
            <a:avLst/>
            <a:gdLst/>
            <a:ahLst/>
            <a:cxnLst/>
            <a:rect l="l" t="t" r="r" b="b"/>
            <a:pathLst>
              <a:path w="417195">
                <a:moveTo>
                  <a:pt x="0" y="0"/>
                </a:moveTo>
                <a:lnTo>
                  <a:pt x="417195" y="0"/>
                </a:lnTo>
              </a:path>
            </a:pathLst>
          </a:custGeom>
          <a:ln w="9271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41134" y="677354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485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691895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>
                <a:moveTo>
                  <a:pt x="0" y="0"/>
                </a:moveTo>
                <a:lnTo>
                  <a:pt x="614641" y="0"/>
                </a:lnTo>
              </a:path>
            </a:pathLst>
          </a:custGeom>
          <a:ln w="9143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61098" y="68865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>
                <a:moveTo>
                  <a:pt x="0" y="0"/>
                </a:moveTo>
                <a:lnTo>
                  <a:pt x="151765" y="0"/>
                </a:lnTo>
              </a:path>
            </a:pathLst>
          </a:custGeom>
          <a:ln w="3175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701040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408" y="0"/>
                </a:lnTo>
              </a:path>
            </a:pathLst>
          </a:custGeom>
          <a:ln w="9144">
            <a:solidFill>
              <a:srgbClr val="009E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10183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9143">
            <a:solidFill>
              <a:srgbClr val="009D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18566"/>
            <a:ext cx="561340" cy="0"/>
          </a:xfrm>
          <a:custGeom>
            <a:avLst/>
            <a:gdLst/>
            <a:ahLst/>
            <a:cxnLst/>
            <a:rect l="l" t="t" r="r" b="b"/>
            <a:pathLst>
              <a:path w="561340">
                <a:moveTo>
                  <a:pt x="0" y="0"/>
                </a:moveTo>
                <a:lnTo>
                  <a:pt x="560832" y="0"/>
                </a:lnTo>
              </a:path>
            </a:pathLst>
          </a:custGeom>
          <a:ln w="10667">
            <a:solidFill>
              <a:srgbClr val="009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727709"/>
            <a:ext cx="543560" cy="0"/>
          </a:xfrm>
          <a:custGeom>
            <a:avLst/>
            <a:gdLst/>
            <a:ahLst/>
            <a:cxnLst/>
            <a:rect l="l" t="t" r="r" b="b"/>
            <a:pathLst>
              <a:path w="543560">
                <a:moveTo>
                  <a:pt x="0" y="0"/>
                </a:moveTo>
                <a:lnTo>
                  <a:pt x="543433" y="0"/>
                </a:lnTo>
              </a:path>
            </a:pathLst>
          </a:custGeom>
          <a:ln w="10668">
            <a:solidFill>
              <a:srgbClr val="009B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737616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5">
                <a:moveTo>
                  <a:pt x="0" y="0"/>
                </a:moveTo>
                <a:lnTo>
                  <a:pt x="522097" y="0"/>
                </a:lnTo>
              </a:path>
            </a:pathLst>
          </a:custGeom>
          <a:ln w="9143">
            <a:solidFill>
              <a:srgbClr val="009A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75133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>
                <a:moveTo>
                  <a:pt x="0" y="0"/>
                </a:moveTo>
                <a:lnTo>
                  <a:pt x="505333" y="0"/>
                </a:lnTo>
              </a:path>
            </a:pathLst>
          </a:custGeom>
          <a:ln w="18287">
            <a:solidFill>
              <a:srgbClr val="009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764286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392" y="0"/>
                </a:lnTo>
              </a:path>
            </a:pathLst>
          </a:custGeom>
          <a:ln w="10668">
            <a:solidFill>
              <a:srgbClr val="0096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773430"/>
            <a:ext cx="451484" cy="0"/>
          </a:xfrm>
          <a:custGeom>
            <a:avLst/>
            <a:gdLst/>
            <a:ahLst/>
            <a:cxnLst/>
            <a:rect l="l" t="t" r="r" b="b"/>
            <a:pathLst>
              <a:path w="451484">
                <a:moveTo>
                  <a:pt x="0" y="0"/>
                </a:moveTo>
                <a:lnTo>
                  <a:pt x="451104" y="0"/>
                </a:lnTo>
              </a:path>
            </a:pathLst>
          </a:custGeom>
          <a:ln w="10667">
            <a:solidFill>
              <a:srgbClr val="0095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783336"/>
            <a:ext cx="431165" cy="0"/>
          </a:xfrm>
          <a:custGeom>
            <a:avLst/>
            <a:gdLst/>
            <a:ahLst/>
            <a:cxnLst/>
            <a:rect l="l" t="t" r="r" b="b"/>
            <a:pathLst>
              <a:path w="431165">
                <a:moveTo>
                  <a:pt x="0" y="0"/>
                </a:moveTo>
                <a:lnTo>
                  <a:pt x="430656" y="0"/>
                </a:lnTo>
              </a:path>
            </a:pathLst>
          </a:custGeom>
          <a:ln w="9144">
            <a:solidFill>
              <a:srgbClr val="0094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792480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369" y="0"/>
                </a:lnTo>
              </a:path>
            </a:pathLst>
          </a:custGeom>
          <a:ln w="9143">
            <a:solidFill>
              <a:srgbClr val="0093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801623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9144">
            <a:solidFill>
              <a:srgbClr val="0092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810894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525" y="0"/>
                </a:lnTo>
              </a:path>
            </a:pathLst>
          </a:custGeom>
          <a:ln w="8889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805815"/>
            <a:ext cx="376555" cy="0"/>
          </a:xfrm>
          <a:custGeom>
            <a:avLst/>
            <a:gdLst/>
            <a:ahLst/>
            <a:cxnLst/>
            <a:rect l="l" t="t" r="r" b="b"/>
            <a:pathLst>
              <a:path w="376555">
                <a:moveTo>
                  <a:pt x="0" y="0"/>
                </a:moveTo>
                <a:lnTo>
                  <a:pt x="376428" y="0"/>
                </a:lnTo>
              </a:path>
            </a:pathLst>
          </a:custGeom>
          <a:ln w="3175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819150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1188" y="0"/>
                </a:lnTo>
              </a:path>
            </a:pathLst>
          </a:custGeom>
          <a:ln w="10668">
            <a:solidFill>
              <a:srgbClr val="009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829055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9143">
            <a:solidFill>
              <a:srgbClr val="0090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838200"/>
            <a:ext cx="327660" cy="0"/>
          </a:xfrm>
          <a:custGeom>
            <a:avLst/>
            <a:gdLst/>
            <a:ahLst/>
            <a:cxnLst/>
            <a:rect l="l" t="t" r="r" b="b"/>
            <a:pathLst>
              <a:path w="327660">
                <a:moveTo>
                  <a:pt x="0" y="0"/>
                </a:moveTo>
                <a:lnTo>
                  <a:pt x="327660" y="0"/>
                </a:lnTo>
              </a:path>
            </a:pathLst>
          </a:custGeom>
          <a:ln w="9144">
            <a:solidFill>
              <a:srgbClr val="008F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847344"/>
            <a:ext cx="311785" cy="0"/>
          </a:xfrm>
          <a:custGeom>
            <a:avLst/>
            <a:gdLst/>
            <a:ahLst/>
            <a:cxnLst/>
            <a:rect l="l" t="t" r="r" b="b"/>
            <a:pathLst>
              <a:path w="311785">
                <a:moveTo>
                  <a:pt x="0" y="0"/>
                </a:moveTo>
                <a:lnTo>
                  <a:pt x="311785" y="0"/>
                </a:lnTo>
              </a:path>
            </a:pathLst>
          </a:custGeom>
          <a:ln w="9143">
            <a:solidFill>
              <a:srgbClr val="008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855725"/>
            <a:ext cx="297180" cy="0"/>
          </a:xfrm>
          <a:custGeom>
            <a:avLst/>
            <a:gdLst/>
            <a:ahLst/>
            <a:cxnLst/>
            <a:rect l="l" t="t" r="r" b="b"/>
            <a:pathLst>
              <a:path w="297180">
                <a:moveTo>
                  <a:pt x="0" y="0"/>
                </a:moveTo>
                <a:lnTo>
                  <a:pt x="297180" y="0"/>
                </a:lnTo>
              </a:path>
            </a:pathLst>
          </a:custGeom>
          <a:ln w="10668">
            <a:solidFill>
              <a:srgbClr val="008D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864869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10667">
            <a:solidFill>
              <a:srgbClr val="008B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874775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>
                <a:moveTo>
                  <a:pt x="0" y="0"/>
                </a:moveTo>
                <a:lnTo>
                  <a:pt x="263652" y="0"/>
                </a:lnTo>
              </a:path>
            </a:pathLst>
          </a:custGeom>
          <a:ln w="9144">
            <a:solidFill>
              <a:srgbClr val="008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879347"/>
            <a:ext cx="246888" cy="149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02835" y="9144"/>
            <a:ext cx="4741545" cy="0"/>
          </a:xfrm>
          <a:custGeom>
            <a:avLst/>
            <a:gdLst/>
            <a:ahLst/>
            <a:cxnLst/>
            <a:rect l="l" t="t" r="r" b="b"/>
            <a:pathLst>
              <a:path w="4741545">
                <a:moveTo>
                  <a:pt x="0" y="0"/>
                </a:moveTo>
                <a:lnTo>
                  <a:pt x="4741164" y="0"/>
                </a:lnTo>
              </a:path>
            </a:pathLst>
          </a:custGeom>
          <a:ln w="18288">
            <a:solidFill>
              <a:srgbClr val="009A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50079" y="23622"/>
            <a:ext cx="4693285" cy="0"/>
          </a:xfrm>
          <a:custGeom>
            <a:avLst/>
            <a:gdLst/>
            <a:ahLst/>
            <a:cxnLst/>
            <a:rect l="l" t="t" r="r" b="b"/>
            <a:pathLst>
              <a:path w="4693284">
                <a:moveTo>
                  <a:pt x="0" y="0"/>
                </a:moveTo>
                <a:lnTo>
                  <a:pt x="4693285" y="0"/>
                </a:lnTo>
              </a:path>
            </a:pathLst>
          </a:custGeom>
          <a:ln w="13715">
            <a:solidFill>
              <a:srgbClr val="009A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89703" y="37338"/>
            <a:ext cx="4653915" cy="0"/>
          </a:xfrm>
          <a:custGeom>
            <a:avLst/>
            <a:gdLst/>
            <a:ahLst/>
            <a:cxnLst/>
            <a:rect l="l" t="t" r="r" b="b"/>
            <a:pathLst>
              <a:path w="4653915">
                <a:moveTo>
                  <a:pt x="0" y="0"/>
                </a:moveTo>
                <a:lnTo>
                  <a:pt x="4653661" y="0"/>
                </a:lnTo>
              </a:path>
            </a:pathLst>
          </a:custGeom>
          <a:ln w="13716">
            <a:solidFill>
              <a:srgbClr val="009B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26279" y="50292"/>
            <a:ext cx="4617720" cy="0"/>
          </a:xfrm>
          <a:custGeom>
            <a:avLst/>
            <a:gdLst/>
            <a:ahLst/>
            <a:cxnLst/>
            <a:rect l="l" t="t" r="r" b="b"/>
            <a:pathLst>
              <a:path w="4617720">
                <a:moveTo>
                  <a:pt x="0" y="0"/>
                </a:moveTo>
                <a:lnTo>
                  <a:pt x="4617720" y="0"/>
                </a:lnTo>
              </a:path>
            </a:pathLst>
          </a:custGeom>
          <a:ln w="15239">
            <a:solidFill>
              <a:srgbClr val="009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65903" y="63246"/>
            <a:ext cx="4578350" cy="0"/>
          </a:xfrm>
          <a:custGeom>
            <a:avLst/>
            <a:gdLst/>
            <a:ahLst/>
            <a:cxnLst/>
            <a:rect l="l" t="t" r="r" b="b"/>
            <a:pathLst>
              <a:path w="4578350">
                <a:moveTo>
                  <a:pt x="0" y="0"/>
                </a:moveTo>
                <a:lnTo>
                  <a:pt x="4578096" y="0"/>
                </a:lnTo>
              </a:path>
            </a:pathLst>
          </a:custGeom>
          <a:ln w="13715">
            <a:solidFill>
              <a:srgbClr val="009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08576" y="75438"/>
            <a:ext cx="4535805" cy="0"/>
          </a:xfrm>
          <a:custGeom>
            <a:avLst/>
            <a:gdLst/>
            <a:ahLst/>
            <a:cxnLst/>
            <a:rect l="l" t="t" r="r" b="b"/>
            <a:pathLst>
              <a:path w="4535805">
                <a:moveTo>
                  <a:pt x="0" y="0"/>
                </a:moveTo>
                <a:lnTo>
                  <a:pt x="4535424" y="0"/>
                </a:lnTo>
              </a:path>
            </a:pathLst>
          </a:custGeom>
          <a:ln w="13716">
            <a:solidFill>
              <a:srgbClr val="009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49723" y="88392"/>
            <a:ext cx="449453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276" y="0"/>
                </a:lnTo>
              </a:path>
            </a:pathLst>
          </a:custGeom>
          <a:ln w="15239">
            <a:solidFill>
              <a:srgbClr val="009C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95444" y="102870"/>
            <a:ext cx="4448810" cy="0"/>
          </a:xfrm>
          <a:custGeom>
            <a:avLst/>
            <a:gdLst/>
            <a:ahLst/>
            <a:cxnLst/>
            <a:rect l="l" t="t" r="r" b="b"/>
            <a:pathLst>
              <a:path w="4448809">
                <a:moveTo>
                  <a:pt x="0" y="0"/>
                </a:moveTo>
                <a:lnTo>
                  <a:pt x="4448556" y="0"/>
                </a:lnTo>
              </a:path>
            </a:pathLst>
          </a:custGeom>
          <a:ln w="13716">
            <a:solidFill>
              <a:srgbClr val="009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38115" y="115062"/>
            <a:ext cx="4406265" cy="0"/>
          </a:xfrm>
          <a:custGeom>
            <a:avLst/>
            <a:gdLst/>
            <a:ahLst/>
            <a:cxnLst/>
            <a:rect l="l" t="t" r="r" b="b"/>
            <a:pathLst>
              <a:path w="4406265">
                <a:moveTo>
                  <a:pt x="0" y="0"/>
                </a:moveTo>
                <a:lnTo>
                  <a:pt x="4405884" y="0"/>
                </a:lnTo>
              </a:path>
            </a:pathLst>
          </a:custGeom>
          <a:ln w="13716">
            <a:solidFill>
              <a:srgbClr val="009D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779264" y="127254"/>
            <a:ext cx="4364990" cy="0"/>
          </a:xfrm>
          <a:custGeom>
            <a:avLst/>
            <a:gdLst/>
            <a:ahLst/>
            <a:cxnLst/>
            <a:rect l="l" t="t" r="r" b="b"/>
            <a:pathLst>
              <a:path w="4364990">
                <a:moveTo>
                  <a:pt x="0" y="0"/>
                </a:moveTo>
                <a:lnTo>
                  <a:pt x="4364736" y="0"/>
                </a:lnTo>
              </a:path>
            </a:pathLst>
          </a:custGeom>
          <a:ln w="13715">
            <a:solidFill>
              <a:srgbClr val="009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23459" y="140970"/>
            <a:ext cx="4320540" cy="0"/>
          </a:xfrm>
          <a:custGeom>
            <a:avLst/>
            <a:gdLst/>
            <a:ahLst/>
            <a:cxnLst/>
            <a:rect l="l" t="t" r="r" b="b"/>
            <a:pathLst>
              <a:path w="4320540">
                <a:moveTo>
                  <a:pt x="0" y="0"/>
                </a:moveTo>
                <a:lnTo>
                  <a:pt x="4320540" y="0"/>
                </a:lnTo>
              </a:path>
            </a:pathLst>
          </a:custGeom>
          <a:ln w="13716">
            <a:solidFill>
              <a:srgbClr val="009E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69179" y="153162"/>
            <a:ext cx="4274820" cy="0"/>
          </a:xfrm>
          <a:custGeom>
            <a:avLst/>
            <a:gdLst/>
            <a:ahLst/>
            <a:cxnLst/>
            <a:rect l="l" t="t" r="r" b="b"/>
            <a:pathLst>
              <a:path w="4274820">
                <a:moveTo>
                  <a:pt x="0" y="0"/>
                </a:moveTo>
                <a:lnTo>
                  <a:pt x="4274820" y="0"/>
                </a:lnTo>
              </a:path>
            </a:pathLst>
          </a:custGeom>
          <a:ln w="13716">
            <a:solidFill>
              <a:srgbClr val="009E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19471" y="166878"/>
            <a:ext cx="4224020" cy="0"/>
          </a:xfrm>
          <a:custGeom>
            <a:avLst/>
            <a:gdLst/>
            <a:ahLst/>
            <a:cxnLst/>
            <a:rect l="l" t="t" r="r" b="b"/>
            <a:pathLst>
              <a:path w="4224020">
                <a:moveTo>
                  <a:pt x="0" y="0"/>
                </a:moveTo>
                <a:lnTo>
                  <a:pt x="4223893" y="0"/>
                </a:lnTo>
              </a:path>
            </a:pathLst>
          </a:custGeom>
          <a:ln w="13715">
            <a:solidFill>
              <a:srgbClr val="009E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65191" y="179831"/>
            <a:ext cx="4178935" cy="0"/>
          </a:xfrm>
          <a:custGeom>
            <a:avLst/>
            <a:gdLst/>
            <a:ahLst/>
            <a:cxnLst/>
            <a:rect l="l" t="t" r="r" b="b"/>
            <a:pathLst>
              <a:path w="4178934">
                <a:moveTo>
                  <a:pt x="0" y="0"/>
                </a:moveTo>
                <a:lnTo>
                  <a:pt x="4178808" y="0"/>
                </a:lnTo>
              </a:path>
            </a:pathLst>
          </a:custGeom>
          <a:ln w="15240">
            <a:solidFill>
              <a:srgbClr val="009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10911" y="192786"/>
            <a:ext cx="4133215" cy="0"/>
          </a:xfrm>
          <a:custGeom>
            <a:avLst/>
            <a:gdLst/>
            <a:ahLst/>
            <a:cxnLst/>
            <a:rect l="l" t="t" r="r" b="b"/>
            <a:pathLst>
              <a:path w="4133215">
                <a:moveTo>
                  <a:pt x="0" y="0"/>
                </a:moveTo>
                <a:lnTo>
                  <a:pt x="4133088" y="0"/>
                </a:lnTo>
              </a:path>
            </a:pathLst>
          </a:custGeom>
          <a:ln w="13716">
            <a:solidFill>
              <a:srgbClr val="009F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56632" y="204977"/>
            <a:ext cx="4060825" cy="0"/>
          </a:xfrm>
          <a:custGeom>
            <a:avLst/>
            <a:gdLst/>
            <a:ahLst/>
            <a:cxnLst/>
            <a:rect l="l" t="t" r="r" b="b"/>
            <a:pathLst>
              <a:path w="4060825">
                <a:moveTo>
                  <a:pt x="0" y="0"/>
                </a:moveTo>
                <a:lnTo>
                  <a:pt x="4060824" y="0"/>
                </a:lnTo>
              </a:path>
            </a:pathLst>
          </a:custGeom>
          <a:ln w="13715">
            <a:solidFill>
              <a:srgbClr val="009F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02352" y="217931"/>
            <a:ext cx="3970020" cy="0"/>
          </a:xfrm>
          <a:custGeom>
            <a:avLst/>
            <a:gdLst/>
            <a:ahLst/>
            <a:cxnLst/>
            <a:rect l="l" t="t" r="r" b="b"/>
            <a:pathLst>
              <a:path w="3970020">
                <a:moveTo>
                  <a:pt x="0" y="0"/>
                </a:moveTo>
                <a:lnTo>
                  <a:pt x="3970020" y="0"/>
                </a:lnTo>
              </a:path>
            </a:pathLst>
          </a:custGeom>
          <a:ln w="15240">
            <a:solidFill>
              <a:srgbClr val="009F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54167" y="232409"/>
            <a:ext cx="3869690" cy="0"/>
          </a:xfrm>
          <a:custGeom>
            <a:avLst/>
            <a:gdLst/>
            <a:ahLst/>
            <a:cxnLst/>
            <a:rect l="l" t="t" r="r" b="b"/>
            <a:pathLst>
              <a:path w="3869690">
                <a:moveTo>
                  <a:pt x="0" y="0"/>
                </a:moveTo>
                <a:lnTo>
                  <a:pt x="3869436" y="0"/>
                </a:lnTo>
              </a:path>
            </a:pathLst>
          </a:custGeom>
          <a:ln w="13716">
            <a:solidFill>
              <a:srgbClr val="009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99888" y="244602"/>
            <a:ext cx="3778885" cy="0"/>
          </a:xfrm>
          <a:custGeom>
            <a:avLst/>
            <a:gdLst/>
            <a:ahLst/>
            <a:cxnLst/>
            <a:rect l="l" t="t" r="r" b="b"/>
            <a:pathLst>
              <a:path w="3778884">
                <a:moveTo>
                  <a:pt x="0" y="0"/>
                </a:moveTo>
                <a:lnTo>
                  <a:pt x="3778885" y="0"/>
                </a:lnTo>
              </a:path>
            </a:pathLst>
          </a:custGeom>
          <a:ln w="13715">
            <a:solidFill>
              <a:srgbClr val="00A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245608" y="256793"/>
            <a:ext cx="3688079" cy="0"/>
          </a:xfrm>
          <a:custGeom>
            <a:avLst/>
            <a:gdLst/>
            <a:ahLst/>
            <a:cxnLst/>
            <a:rect l="l" t="t" r="r" b="b"/>
            <a:pathLst>
              <a:path w="3688079">
                <a:moveTo>
                  <a:pt x="0" y="0"/>
                </a:moveTo>
                <a:lnTo>
                  <a:pt x="3688080" y="0"/>
                </a:lnTo>
              </a:path>
            </a:pathLst>
          </a:custGeom>
          <a:ln w="13716">
            <a:solidFill>
              <a:srgbClr val="00A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91328" y="270509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>
                <a:moveTo>
                  <a:pt x="0" y="0"/>
                </a:moveTo>
                <a:lnTo>
                  <a:pt x="3597529" y="0"/>
                </a:lnTo>
              </a:path>
            </a:pathLst>
          </a:custGeom>
          <a:ln w="13716">
            <a:solidFill>
              <a:srgbClr val="00A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37047" y="282702"/>
            <a:ext cx="3508375" cy="0"/>
          </a:xfrm>
          <a:custGeom>
            <a:avLst/>
            <a:gdLst/>
            <a:ahLst/>
            <a:cxnLst/>
            <a:rect l="l" t="t" r="r" b="b"/>
            <a:pathLst>
              <a:path w="3508375">
                <a:moveTo>
                  <a:pt x="0" y="0"/>
                </a:moveTo>
                <a:lnTo>
                  <a:pt x="3508248" y="0"/>
                </a:lnTo>
              </a:path>
            </a:pathLst>
          </a:custGeom>
          <a:ln w="13715">
            <a:solidFill>
              <a:srgbClr val="00A1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87340" y="296418"/>
            <a:ext cx="3408045" cy="0"/>
          </a:xfrm>
          <a:custGeom>
            <a:avLst/>
            <a:gdLst/>
            <a:ahLst/>
            <a:cxnLst/>
            <a:rect l="l" t="t" r="r" b="b"/>
            <a:pathLst>
              <a:path w="3408045">
                <a:moveTo>
                  <a:pt x="0" y="0"/>
                </a:moveTo>
                <a:lnTo>
                  <a:pt x="3407664" y="0"/>
                </a:lnTo>
              </a:path>
            </a:pathLst>
          </a:custGeom>
          <a:ln w="13716">
            <a:solidFill>
              <a:srgbClr val="00A1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33059" y="309372"/>
            <a:ext cx="3319145" cy="0"/>
          </a:xfrm>
          <a:custGeom>
            <a:avLst/>
            <a:gdLst/>
            <a:ahLst/>
            <a:cxnLst/>
            <a:rect l="l" t="t" r="r" b="b"/>
            <a:pathLst>
              <a:path w="3319145">
                <a:moveTo>
                  <a:pt x="0" y="0"/>
                </a:moveTo>
                <a:lnTo>
                  <a:pt x="3318637" y="0"/>
                </a:lnTo>
              </a:path>
            </a:pathLst>
          </a:custGeom>
          <a:ln w="15240">
            <a:solidFill>
              <a:srgbClr val="00A2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78779" y="328422"/>
            <a:ext cx="3228340" cy="0"/>
          </a:xfrm>
          <a:custGeom>
            <a:avLst/>
            <a:gdLst/>
            <a:ahLst/>
            <a:cxnLst/>
            <a:rect l="l" t="t" r="r" b="b"/>
            <a:pathLst>
              <a:path w="3228340">
                <a:moveTo>
                  <a:pt x="0" y="0"/>
                </a:moveTo>
                <a:lnTo>
                  <a:pt x="3227831" y="0"/>
                </a:lnTo>
              </a:path>
            </a:pathLst>
          </a:custGeom>
          <a:ln w="25907">
            <a:solidFill>
              <a:srgbClr val="00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85459" y="347472"/>
            <a:ext cx="3032125" cy="0"/>
          </a:xfrm>
          <a:custGeom>
            <a:avLst/>
            <a:gdLst/>
            <a:ahLst/>
            <a:cxnLst/>
            <a:rect l="l" t="t" r="r" b="b"/>
            <a:pathLst>
              <a:path w="3032125">
                <a:moveTo>
                  <a:pt x="0" y="0"/>
                </a:moveTo>
                <a:lnTo>
                  <a:pt x="3032124" y="0"/>
                </a:lnTo>
              </a:path>
            </a:pathLst>
          </a:custGeom>
          <a:ln w="15240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647944" y="361950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49" y="0"/>
                </a:lnTo>
              </a:path>
            </a:pathLst>
          </a:custGeom>
          <a:ln w="13715">
            <a:solidFill>
              <a:srgbClr val="00A3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04332" y="374141"/>
            <a:ext cx="2819400" cy="0"/>
          </a:xfrm>
          <a:custGeom>
            <a:avLst/>
            <a:gdLst/>
            <a:ahLst/>
            <a:cxnLst/>
            <a:rect l="l" t="t" r="r" b="b"/>
            <a:pathLst>
              <a:path w="2819400">
                <a:moveTo>
                  <a:pt x="0" y="0"/>
                </a:moveTo>
                <a:lnTo>
                  <a:pt x="2819399" y="0"/>
                </a:lnTo>
              </a:path>
            </a:pathLst>
          </a:custGeom>
          <a:ln w="13715">
            <a:solidFill>
              <a:srgbClr val="00A3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760720" y="386334"/>
            <a:ext cx="2717800" cy="0"/>
          </a:xfrm>
          <a:custGeom>
            <a:avLst/>
            <a:gdLst/>
            <a:ahLst/>
            <a:cxnLst/>
            <a:rect l="l" t="t" r="r" b="b"/>
            <a:pathLst>
              <a:path w="2717800">
                <a:moveTo>
                  <a:pt x="0" y="0"/>
                </a:moveTo>
                <a:lnTo>
                  <a:pt x="2717291" y="0"/>
                </a:lnTo>
              </a:path>
            </a:pathLst>
          </a:custGeom>
          <a:ln w="13715">
            <a:solidFill>
              <a:srgbClr val="00A4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18632" y="40005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548" y="0"/>
                </a:lnTo>
              </a:path>
            </a:pathLst>
          </a:custGeom>
          <a:ln w="13716">
            <a:solidFill>
              <a:srgbClr val="00A4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75020" y="413004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>
                <a:moveTo>
                  <a:pt x="0" y="0"/>
                </a:moveTo>
                <a:lnTo>
                  <a:pt x="2514600" y="0"/>
                </a:lnTo>
              </a:path>
            </a:pathLst>
          </a:custGeom>
          <a:ln w="15239">
            <a:solidFill>
              <a:srgbClr val="00A6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937503" y="425958"/>
            <a:ext cx="2403475" cy="0"/>
          </a:xfrm>
          <a:custGeom>
            <a:avLst/>
            <a:gdLst/>
            <a:ahLst/>
            <a:cxnLst/>
            <a:rect l="l" t="t" r="r" b="b"/>
            <a:pathLst>
              <a:path w="2403475">
                <a:moveTo>
                  <a:pt x="0" y="0"/>
                </a:moveTo>
                <a:lnTo>
                  <a:pt x="2403348" y="0"/>
                </a:lnTo>
              </a:path>
            </a:pathLst>
          </a:custGeom>
          <a:ln w="13715">
            <a:solidFill>
              <a:srgbClr val="00A6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93891" y="438912"/>
            <a:ext cx="2302510" cy="0"/>
          </a:xfrm>
          <a:custGeom>
            <a:avLst/>
            <a:gdLst/>
            <a:ahLst/>
            <a:cxnLst/>
            <a:rect l="l" t="t" r="r" b="b"/>
            <a:pathLst>
              <a:path w="2302509">
                <a:moveTo>
                  <a:pt x="0" y="0"/>
                </a:moveTo>
                <a:lnTo>
                  <a:pt x="2302129" y="0"/>
                </a:lnTo>
              </a:path>
            </a:pathLst>
          </a:custGeom>
          <a:ln w="15240">
            <a:solidFill>
              <a:srgbClr val="00A6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50279" y="451866"/>
            <a:ext cx="2200275" cy="0"/>
          </a:xfrm>
          <a:custGeom>
            <a:avLst/>
            <a:gdLst/>
            <a:ahLst/>
            <a:cxnLst/>
            <a:rect l="l" t="t" r="r" b="b"/>
            <a:pathLst>
              <a:path w="2200275">
                <a:moveTo>
                  <a:pt x="0" y="0"/>
                </a:moveTo>
                <a:lnTo>
                  <a:pt x="2200021" y="0"/>
                </a:lnTo>
              </a:path>
            </a:pathLst>
          </a:custGeom>
          <a:ln w="13715">
            <a:solidFill>
              <a:srgbClr val="00A7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108191" y="464058"/>
            <a:ext cx="2086610" cy="0"/>
          </a:xfrm>
          <a:custGeom>
            <a:avLst/>
            <a:gdLst/>
            <a:ahLst/>
            <a:cxnLst/>
            <a:rect l="l" t="t" r="r" b="b"/>
            <a:pathLst>
              <a:path w="2086609">
                <a:moveTo>
                  <a:pt x="0" y="0"/>
                </a:moveTo>
                <a:lnTo>
                  <a:pt x="2086356" y="0"/>
                </a:lnTo>
              </a:path>
            </a:pathLst>
          </a:custGeom>
          <a:ln w="13715">
            <a:solidFill>
              <a:srgbClr val="00A7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164579" y="477012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421" y="0"/>
                </a:lnTo>
              </a:path>
            </a:pathLst>
          </a:custGeom>
          <a:ln w="15240">
            <a:solidFill>
              <a:srgbClr val="00A7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227064" y="491490"/>
            <a:ext cx="1845945" cy="0"/>
          </a:xfrm>
          <a:custGeom>
            <a:avLst/>
            <a:gdLst/>
            <a:ahLst/>
            <a:cxnLst/>
            <a:rect l="l" t="t" r="r" b="b"/>
            <a:pathLst>
              <a:path w="1845945">
                <a:moveTo>
                  <a:pt x="0" y="0"/>
                </a:moveTo>
                <a:lnTo>
                  <a:pt x="1845564" y="0"/>
                </a:lnTo>
              </a:path>
            </a:pathLst>
          </a:custGeom>
          <a:ln w="13715">
            <a:solidFill>
              <a:srgbClr val="00A8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283452" y="503681"/>
            <a:ext cx="1732280" cy="0"/>
          </a:xfrm>
          <a:custGeom>
            <a:avLst/>
            <a:gdLst/>
            <a:ahLst/>
            <a:cxnLst/>
            <a:rect l="l" t="t" r="r" b="b"/>
            <a:pathLst>
              <a:path w="1732279">
                <a:moveTo>
                  <a:pt x="0" y="0"/>
                </a:moveTo>
                <a:lnTo>
                  <a:pt x="1732152" y="0"/>
                </a:lnTo>
              </a:path>
            </a:pathLst>
          </a:custGeom>
          <a:ln w="13715">
            <a:solidFill>
              <a:srgbClr val="00A8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348984" y="515873"/>
            <a:ext cx="1609090" cy="0"/>
          </a:xfrm>
          <a:custGeom>
            <a:avLst/>
            <a:gdLst/>
            <a:ahLst/>
            <a:cxnLst/>
            <a:rect l="l" t="t" r="r" b="b"/>
            <a:pathLst>
              <a:path w="1609090">
                <a:moveTo>
                  <a:pt x="0" y="0"/>
                </a:moveTo>
                <a:lnTo>
                  <a:pt x="1608709" y="0"/>
                </a:lnTo>
              </a:path>
            </a:pathLst>
          </a:custGeom>
          <a:ln w="13716">
            <a:solidFill>
              <a:srgbClr val="00A9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426708" y="529590"/>
            <a:ext cx="1458595" cy="0"/>
          </a:xfrm>
          <a:custGeom>
            <a:avLst/>
            <a:gdLst/>
            <a:ahLst/>
            <a:cxnLst/>
            <a:rect l="l" t="t" r="r" b="b"/>
            <a:pathLst>
              <a:path w="1458595">
                <a:moveTo>
                  <a:pt x="0" y="0"/>
                </a:moveTo>
                <a:lnTo>
                  <a:pt x="1458467" y="0"/>
                </a:lnTo>
              </a:path>
            </a:pathLst>
          </a:custGeom>
          <a:ln w="13715">
            <a:solidFill>
              <a:srgbClr val="00A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512052" y="543305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7" y="0"/>
                </a:lnTo>
              </a:path>
            </a:pathLst>
          </a:custGeom>
          <a:ln w="13715">
            <a:solidFill>
              <a:srgbClr val="00A9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589776" y="555498"/>
            <a:ext cx="1138555" cy="0"/>
          </a:xfrm>
          <a:custGeom>
            <a:avLst/>
            <a:gdLst/>
            <a:ahLst/>
            <a:cxnLst/>
            <a:rect l="l" t="t" r="r" b="b"/>
            <a:pathLst>
              <a:path w="1138554">
                <a:moveTo>
                  <a:pt x="0" y="0"/>
                </a:moveTo>
                <a:lnTo>
                  <a:pt x="1138427" y="0"/>
                </a:lnTo>
              </a:path>
            </a:pathLst>
          </a:custGeom>
          <a:ln w="13715">
            <a:solidFill>
              <a:srgbClr val="00AA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67500" y="568451"/>
            <a:ext cx="986155" cy="0"/>
          </a:xfrm>
          <a:custGeom>
            <a:avLst/>
            <a:gdLst/>
            <a:ahLst/>
            <a:cxnLst/>
            <a:rect l="l" t="t" r="r" b="b"/>
            <a:pathLst>
              <a:path w="986154">
                <a:moveTo>
                  <a:pt x="0" y="0"/>
                </a:moveTo>
                <a:lnTo>
                  <a:pt x="986027" y="0"/>
                </a:lnTo>
              </a:path>
            </a:pathLst>
          </a:custGeom>
          <a:ln w="15239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80276" y="581405"/>
            <a:ext cx="753110" cy="0"/>
          </a:xfrm>
          <a:custGeom>
            <a:avLst/>
            <a:gdLst/>
            <a:ahLst/>
            <a:cxnLst/>
            <a:rect l="l" t="t" r="r" b="b"/>
            <a:pathLst>
              <a:path w="753109">
                <a:moveTo>
                  <a:pt x="0" y="0"/>
                </a:moveTo>
                <a:lnTo>
                  <a:pt x="752855" y="0"/>
                </a:lnTo>
              </a:path>
            </a:pathLst>
          </a:custGeom>
          <a:ln w="13715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102729" y="597725"/>
            <a:ext cx="113664" cy="0"/>
          </a:xfrm>
          <a:custGeom>
            <a:avLst/>
            <a:gdLst/>
            <a:ahLst/>
            <a:cxnLst/>
            <a:rect l="l" t="t" r="r" b="b"/>
            <a:pathLst>
              <a:path w="113665">
                <a:moveTo>
                  <a:pt x="0" y="0"/>
                </a:moveTo>
                <a:lnTo>
                  <a:pt x="113665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13193" y="595312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670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958583" y="590423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410845" y="0"/>
                </a:lnTo>
              </a:path>
            </a:pathLst>
          </a:custGeom>
          <a:ln w="736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228091" y="1176273"/>
            <a:ext cx="8261984" cy="4103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6240">
              <a:lnSpc>
                <a:spcPct val="100000"/>
              </a:lnSpc>
              <a:spcBef>
                <a:spcPts val="100"/>
              </a:spcBef>
            </a:pPr>
            <a:r>
              <a:rPr sz="2400" b="1" u="heavy" spc="-5" dirty="0">
                <a:solidFill>
                  <a:srgbClr val="990000"/>
                </a:solidFill>
                <a:uFill>
                  <a:solidFill>
                    <a:srgbClr val="990000"/>
                  </a:solidFill>
                </a:uFill>
                <a:latin typeface="Times New Roman"/>
                <a:cs typeface="Times New Roman"/>
              </a:rPr>
              <a:t>Step</a:t>
            </a: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sz="2400" b="1" u="heavy" dirty="0">
                <a:solidFill>
                  <a:srgbClr val="990000"/>
                </a:solidFill>
                <a:uFill>
                  <a:solidFill>
                    <a:srgbClr val="990000"/>
                  </a:solidFill>
                </a:uFill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  <a:p>
            <a:pPr marL="471170" marR="5080">
              <a:lnSpc>
                <a:spcPts val="2870"/>
              </a:lnSpc>
              <a:spcBef>
                <a:spcPts val="2000"/>
              </a:spcBef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Continue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the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procedure until 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total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available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quantity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id</a:t>
            </a:r>
            <a:r>
              <a:rPr sz="2400" spc="-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fully  allocated to 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cells as</a:t>
            </a:r>
            <a:r>
              <a:rPr sz="2400" spc="-4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required.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250">
              <a:latin typeface="Times New Roman"/>
              <a:cs typeface="Times New Roman"/>
            </a:endParaRPr>
          </a:p>
          <a:p>
            <a:pPr marL="166370">
              <a:lnSpc>
                <a:spcPct val="100000"/>
              </a:lnSpc>
            </a:pPr>
            <a:r>
              <a:rPr sz="2400" b="1" spc="-5" dirty="0">
                <a:solidFill>
                  <a:srgbClr val="FF9900"/>
                </a:solidFill>
                <a:latin typeface="Times New Roman"/>
                <a:cs typeface="Times New Roman"/>
              </a:rPr>
              <a:t>Remark </a:t>
            </a:r>
            <a:r>
              <a:rPr sz="2400" b="1" spc="-10" dirty="0">
                <a:solidFill>
                  <a:srgbClr val="FF9900"/>
                </a:solidFill>
                <a:latin typeface="Times New Roman"/>
                <a:cs typeface="Times New Roman"/>
              </a:rPr>
              <a:t>1: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The quantities so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allocated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are circled to</a:t>
            </a:r>
            <a:r>
              <a:rPr sz="2400" spc="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indicated,</a:t>
            </a:r>
            <a:endParaRPr sz="2400">
              <a:latin typeface="Times New Roman"/>
              <a:cs typeface="Times New Roman"/>
            </a:endParaRPr>
          </a:p>
          <a:p>
            <a:pPr marL="2605405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value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of the corresponding</a:t>
            </a:r>
            <a:r>
              <a:rPr sz="2400" spc="-1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variable.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Times New Roman"/>
              <a:cs typeface="Times New Roman"/>
            </a:endParaRPr>
          </a:p>
          <a:p>
            <a:pPr marL="1460500" marR="516890" indent="-1448435">
              <a:lnSpc>
                <a:spcPts val="2860"/>
              </a:lnSpc>
            </a:pPr>
            <a:r>
              <a:rPr sz="2400" b="1" spc="-5" dirty="0">
                <a:solidFill>
                  <a:srgbClr val="FF9900"/>
                </a:solidFill>
                <a:latin typeface="Times New Roman"/>
                <a:cs typeface="Times New Roman"/>
              </a:rPr>
              <a:t>Remark </a:t>
            </a:r>
            <a:r>
              <a:rPr sz="2400" b="1" spc="-10" dirty="0">
                <a:solidFill>
                  <a:srgbClr val="FF9900"/>
                </a:solidFill>
                <a:latin typeface="Times New Roman"/>
                <a:cs typeface="Times New Roman"/>
              </a:rPr>
              <a:t>2</a:t>
            </a:r>
            <a:r>
              <a:rPr sz="2400" spc="-10" dirty="0">
                <a:solidFill>
                  <a:srgbClr val="FF9900"/>
                </a:solidFill>
                <a:latin typeface="Times New Roman"/>
                <a:cs typeface="Times New Roman"/>
              </a:rPr>
              <a:t>: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Empty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cells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indicate the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value of 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corresponding 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variable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as zero,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I.e., no unit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is shipped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to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this cell.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572" y="202692"/>
            <a:ext cx="9139427" cy="64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0" y="248411"/>
            <a:ext cx="9144000" cy="560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1355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5">
                <a:moveTo>
                  <a:pt x="0" y="0"/>
                </a:moveTo>
                <a:lnTo>
                  <a:pt x="628015" y="0"/>
                </a:lnTo>
              </a:path>
            </a:pathLst>
          </a:custGeom>
          <a:ln w="9398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58609" y="682688"/>
            <a:ext cx="417195" cy="0"/>
          </a:xfrm>
          <a:custGeom>
            <a:avLst/>
            <a:gdLst/>
            <a:ahLst/>
            <a:cxnLst/>
            <a:rect l="l" t="t" r="r" b="b"/>
            <a:pathLst>
              <a:path w="417195">
                <a:moveTo>
                  <a:pt x="0" y="0"/>
                </a:moveTo>
                <a:lnTo>
                  <a:pt x="417195" y="0"/>
                </a:lnTo>
              </a:path>
            </a:pathLst>
          </a:custGeom>
          <a:ln w="9271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41134" y="677354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485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91895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>
                <a:moveTo>
                  <a:pt x="0" y="0"/>
                </a:moveTo>
                <a:lnTo>
                  <a:pt x="614641" y="0"/>
                </a:lnTo>
              </a:path>
            </a:pathLst>
          </a:custGeom>
          <a:ln w="9143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61098" y="68865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>
                <a:moveTo>
                  <a:pt x="0" y="0"/>
                </a:moveTo>
                <a:lnTo>
                  <a:pt x="151765" y="0"/>
                </a:lnTo>
              </a:path>
            </a:pathLst>
          </a:custGeom>
          <a:ln w="3175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701040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408" y="0"/>
                </a:lnTo>
              </a:path>
            </a:pathLst>
          </a:custGeom>
          <a:ln w="9144">
            <a:solidFill>
              <a:srgbClr val="009E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710183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9143">
            <a:solidFill>
              <a:srgbClr val="009D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18566"/>
            <a:ext cx="561340" cy="0"/>
          </a:xfrm>
          <a:custGeom>
            <a:avLst/>
            <a:gdLst/>
            <a:ahLst/>
            <a:cxnLst/>
            <a:rect l="l" t="t" r="r" b="b"/>
            <a:pathLst>
              <a:path w="561340">
                <a:moveTo>
                  <a:pt x="0" y="0"/>
                </a:moveTo>
                <a:lnTo>
                  <a:pt x="560832" y="0"/>
                </a:lnTo>
              </a:path>
            </a:pathLst>
          </a:custGeom>
          <a:ln w="10667">
            <a:solidFill>
              <a:srgbClr val="009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27709"/>
            <a:ext cx="543560" cy="0"/>
          </a:xfrm>
          <a:custGeom>
            <a:avLst/>
            <a:gdLst/>
            <a:ahLst/>
            <a:cxnLst/>
            <a:rect l="l" t="t" r="r" b="b"/>
            <a:pathLst>
              <a:path w="543560">
                <a:moveTo>
                  <a:pt x="0" y="0"/>
                </a:moveTo>
                <a:lnTo>
                  <a:pt x="543433" y="0"/>
                </a:lnTo>
              </a:path>
            </a:pathLst>
          </a:custGeom>
          <a:ln w="10668">
            <a:solidFill>
              <a:srgbClr val="009B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737616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5">
                <a:moveTo>
                  <a:pt x="0" y="0"/>
                </a:moveTo>
                <a:lnTo>
                  <a:pt x="522097" y="0"/>
                </a:lnTo>
              </a:path>
            </a:pathLst>
          </a:custGeom>
          <a:ln w="9143">
            <a:solidFill>
              <a:srgbClr val="009A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75133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>
                <a:moveTo>
                  <a:pt x="0" y="0"/>
                </a:moveTo>
                <a:lnTo>
                  <a:pt x="505333" y="0"/>
                </a:lnTo>
              </a:path>
            </a:pathLst>
          </a:custGeom>
          <a:ln w="18287">
            <a:solidFill>
              <a:srgbClr val="009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764286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392" y="0"/>
                </a:lnTo>
              </a:path>
            </a:pathLst>
          </a:custGeom>
          <a:ln w="10668">
            <a:solidFill>
              <a:srgbClr val="0096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773430"/>
            <a:ext cx="451484" cy="0"/>
          </a:xfrm>
          <a:custGeom>
            <a:avLst/>
            <a:gdLst/>
            <a:ahLst/>
            <a:cxnLst/>
            <a:rect l="l" t="t" r="r" b="b"/>
            <a:pathLst>
              <a:path w="451484">
                <a:moveTo>
                  <a:pt x="0" y="0"/>
                </a:moveTo>
                <a:lnTo>
                  <a:pt x="451104" y="0"/>
                </a:lnTo>
              </a:path>
            </a:pathLst>
          </a:custGeom>
          <a:ln w="10667">
            <a:solidFill>
              <a:srgbClr val="0095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783336"/>
            <a:ext cx="431165" cy="0"/>
          </a:xfrm>
          <a:custGeom>
            <a:avLst/>
            <a:gdLst/>
            <a:ahLst/>
            <a:cxnLst/>
            <a:rect l="l" t="t" r="r" b="b"/>
            <a:pathLst>
              <a:path w="431165">
                <a:moveTo>
                  <a:pt x="0" y="0"/>
                </a:moveTo>
                <a:lnTo>
                  <a:pt x="430656" y="0"/>
                </a:lnTo>
              </a:path>
            </a:pathLst>
          </a:custGeom>
          <a:ln w="9144">
            <a:solidFill>
              <a:srgbClr val="0094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792480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369" y="0"/>
                </a:lnTo>
              </a:path>
            </a:pathLst>
          </a:custGeom>
          <a:ln w="9143">
            <a:solidFill>
              <a:srgbClr val="0093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801623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9144">
            <a:solidFill>
              <a:srgbClr val="0092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810894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525" y="0"/>
                </a:lnTo>
              </a:path>
            </a:pathLst>
          </a:custGeom>
          <a:ln w="8889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805815"/>
            <a:ext cx="376555" cy="0"/>
          </a:xfrm>
          <a:custGeom>
            <a:avLst/>
            <a:gdLst/>
            <a:ahLst/>
            <a:cxnLst/>
            <a:rect l="l" t="t" r="r" b="b"/>
            <a:pathLst>
              <a:path w="376555">
                <a:moveTo>
                  <a:pt x="0" y="0"/>
                </a:moveTo>
                <a:lnTo>
                  <a:pt x="376428" y="0"/>
                </a:lnTo>
              </a:path>
            </a:pathLst>
          </a:custGeom>
          <a:ln w="3175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819150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1188" y="0"/>
                </a:lnTo>
              </a:path>
            </a:pathLst>
          </a:custGeom>
          <a:ln w="10668">
            <a:solidFill>
              <a:srgbClr val="009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829055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9143">
            <a:solidFill>
              <a:srgbClr val="0090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838200"/>
            <a:ext cx="327660" cy="0"/>
          </a:xfrm>
          <a:custGeom>
            <a:avLst/>
            <a:gdLst/>
            <a:ahLst/>
            <a:cxnLst/>
            <a:rect l="l" t="t" r="r" b="b"/>
            <a:pathLst>
              <a:path w="327660">
                <a:moveTo>
                  <a:pt x="0" y="0"/>
                </a:moveTo>
                <a:lnTo>
                  <a:pt x="327660" y="0"/>
                </a:lnTo>
              </a:path>
            </a:pathLst>
          </a:custGeom>
          <a:ln w="9144">
            <a:solidFill>
              <a:srgbClr val="008F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847344"/>
            <a:ext cx="311785" cy="0"/>
          </a:xfrm>
          <a:custGeom>
            <a:avLst/>
            <a:gdLst/>
            <a:ahLst/>
            <a:cxnLst/>
            <a:rect l="l" t="t" r="r" b="b"/>
            <a:pathLst>
              <a:path w="311785">
                <a:moveTo>
                  <a:pt x="0" y="0"/>
                </a:moveTo>
                <a:lnTo>
                  <a:pt x="311785" y="0"/>
                </a:lnTo>
              </a:path>
            </a:pathLst>
          </a:custGeom>
          <a:ln w="9143">
            <a:solidFill>
              <a:srgbClr val="008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855725"/>
            <a:ext cx="297180" cy="0"/>
          </a:xfrm>
          <a:custGeom>
            <a:avLst/>
            <a:gdLst/>
            <a:ahLst/>
            <a:cxnLst/>
            <a:rect l="l" t="t" r="r" b="b"/>
            <a:pathLst>
              <a:path w="297180">
                <a:moveTo>
                  <a:pt x="0" y="0"/>
                </a:moveTo>
                <a:lnTo>
                  <a:pt x="297180" y="0"/>
                </a:lnTo>
              </a:path>
            </a:pathLst>
          </a:custGeom>
          <a:ln w="10668">
            <a:solidFill>
              <a:srgbClr val="008D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864869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10667">
            <a:solidFill>
              <a:srgbClr val="008B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874775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>
                <a:moveTo>
                  <a:pt x="0" y="0"/>
                </a:moveTo>
                <a:lnTo>
                  <a:pt x="263652" y="0"/>
                </a:lnTo>
              </a:path>
            </a:pathLst>
          </a:custGeom>
          <a:ln w="9144">
            <a:solidFill>
              <a:srgbClr val="008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879347"/>
            <a:ext cx="246888" cy="149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02835" y="9144"/>
            <a:ext cx="4741545" cy="0"/>
          </a:xfrm>
          <a:custGeom>
            <a:avLst/>
            <a:gdLst/>
            <a:ahLst/>
            <a:cxnLst/>
            <a:rect l="l" t="t" r="r" b="b"/>
            <a:pathLst>
              <a:path w="4741545">
                <a:moveTo>
                  <a:pt x="0" y="0"/>
                </a:moveTo>
                <a:lnTo>
                  <a:pt x="4741164" y="0"/>
                </a:lnTo>
              </a:path>
            </a:pathLst>
          </a:custGeom>
          <a:ln w="18288">
            <a:solidFill>
              <a:srgbClr val="009A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50079" y="23622"/>
            <a:ext cx="4693285" cy="0"/>
          </a:xfrm>
          <a:custGeom>
            <a:avLst/>
            <a:gdLst/>
            <a:ahLst/>
            <a:cxnLst/>
            <a:rect l="l" t="t" r="r" b="b"/>
            <a:pathLst>
              <a:path w="4693284">
                <a:moveTo>
                  <a:pt x="0" y="0"/>
                </a:moveTo>
                <a:lnTo>
                  <a:pt x="4693285" y="0"/>
                </a:lnTo>
              </a:path>
            </a:pathLst>
          </a:custGeom>
          <a:ln w="13715">
            <a:solidFill>
              <a:srgbClr val="009A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89703" y="37338"/>
            <a:ext cx="4653915" cy="0"/>
          </a:xfrm>
          <a:custGeom>
            <a:avLst/>
            <a:gdLst/>
            <a:ahLst/>
            <a:cxnLst/>
            <a:rect l="l" t="t" r="r" b="b"/>
            <a:pathLst>
              <a:path w="4653915">
                <a:moveTo>
                  <a:pt x="0" y="0"/>
                </a:moveTo>
                <a:lnTo>
                  <a:pt x="4653661" y="0"/>
                </a:lnTo>
              </a:path>
            </a:pathLst>
          </a:custGeom>
          <a:ln w="13716">
            <a:solidFill>
              <a:srgbClr val="009B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26279" y="50292"/>
            <a:ext cx="4617720" cy="0"/>
          </a:xfrm>
          <a:custGeom>
            <a:avLst/>
            <a:gdLst/>
            <a:ahLst/>
            <a:cxnLst/>
            <a:rect l="l" t="t" r="r" b="b"/>
            <a:pathLst>
              <a:path w="4617720">
                <a:moveTo>
                  <a:pt x="0" y="0"/>
                </a:moveTo>
                <a:lnTo>
                  <a:pt x="4617720" y="0"/>
                </a:lnTo>
              </a:path>
            </a:pathLst>
          </a:custGeom>
          <a:ln w="15239">
            <a:solidFill>
              <a:srgbClr val="009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65903" y="63246"/>
            <a:ext cx="4578350" cy="0"/>
          </a:xfrm>
          <a:custGeom>
            <a:avLst/>
            <a:gdLst/>
            <a:ahLst/>
            <a:cxnLst/>
            <a:rect l="l" t="t" r="r" b="b"/>
            <a:pathLst>
              <a:path w="4578350">
                <a:moveTo>
                  <a:pt x="0" y="0"/>
                </a:moveTo>
                <a:lnTo>
                  <a:pt x="4578096" y="0"/>
                </a:lnTo>
              </a:path>
            </a:pathLst>
          </a:custGeom>
          <a:ln w="13715">
            <a:solidFill>
              <a:srgbClr val="009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08576" y="75438"/>
            <a:ext cx="4535805" cy="0"/>
          </a:xfrm>
          <a:custGeom>
            <a:avLst/>
            <a:gdLst/>
            <a:ahLst/>
            <a:cxnLst/>
            <a:rect l="l" t="t" r="r" b="b"/>
            <a:pathLst>
              <a:path w="4535805">
                <a:moveTo>
                  <a:pt x="0" y="0"/>
                </a:moveTo>
                <a:lnTo>
                  <a:pt x="4535424" y="0"/>
                </a:lnTo>
              </a:path>
            </a:pathLst>
          </a:custGeom>
          <a:ln w="13716">
            <a:solidFill>
              <a:srgbClr val="009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9723" y="88392"/>
            <a:ext cx="449453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276" y="0"/>
                </a:lnTo>
              </a:path>
            </a:pathLst>
          </a:custGeom>
          <a:ln w="15239">
            <a:solidFill>
              <a:srgbClr val="009C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95444" y="102870"/>
            <a:ext cx="4448810" cy="0"/>
          </a:xfrm>
          <a:custGeom>
            <a:avLst/>
            <a:gdLst/>
            <a:ahLst/>
            <a:cxnLst/>
            <a:rect l="l" t="t" r="r" b="b"/>
            <a:pathLst>
              <a:path w="4448809">
                <a:moveTo>
                  <a:pt x="0" y="0"/>
                </a:moveTo>
                <a:lnTo>
                  <a:pt x="4448556" y="0"/>
                </a:lnTo>
              </a:path>
            </a:pathLst>
          </a:custGeom>
          <a:ln w="13716">
            <a:solidFill>
              <a:srgbClr val="009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38115" y="115062"/>
            <a:ext cx="4406265" cy="0"/>
          </a:xfrm>
          <a:custGeom>
            <a:avLst/>
            <a:gdLst/>
            <a:ahLst/>
            <a:cxnLst/>
            <a:rect l="l" t="t" r="r" b="b"/>
            <a:pathLst>
              <a:path w="4406265">
                <a:moveTo>
                  <a:pt x="0" y="0"/>
                </a:moveTo>
                <a:lnTo>
                  <a:pt x="4405884" y="0"/>
                </a:lnTo>
              </a:path>
            </a:pathLst>
          </a:custGeom>
          <a:ln w="13716">
            <a:solidFill>
              <a:srgbClr val="009D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79264" y="127254"/>
            <a:ext cx="4364990" cy="0"/>
          </a:xfrm>
          <a:custGeom>
            <a:avLst/>
            <a:gdLst/>
            <a:ahLst/>
            <a:cxnLst/>
            <a:rect l="l" t="t" r="r" b="b"/>
            <a:pathLst>
              <a:path w="4364990">
                <a:moveTo>
                  <a:pt x="0" y="0"/>
                </a:moveTo>
                <a:lnTo>
                  <a:pt x="4364736" y="0"/>
                </a:lnTo>
              </a:path>
            </a:pathLst>
          </a:custGeom>
          <a:ln w="13715">
            <a:solidFill>
              <a:srgbClr val="009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23459" y="140970"/>
            <a:ext cx="4320540" cy="0"/>
          </a:xfrm>
          <a:custGeom>
            <a:avLst/>
            <a:gdLst/>
            <a:ahLst/>
            <a:cxnLst/>
            <a:rect l="l" t="t" r="r" b="b"/>
            <a:pathLst>
              <a:path w="4320540">
                <a:moveTo>
                  <a:pt x="0" y="0"/>
                </a:moveTo>
                <a:lnTo>
                  <a:pt x="4320540" y="0"/>
                </a:lnTo>
              </a:path>
            </a:pathLst>
          </a:custGeom>
          <a:ln w="13716">
            <a:solidFill>
              <a:srgbClr val="009E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69179" y="153162"/>
            <a:ext cx="4274820" cy="0"/>
          </a:xfrm>
          <a:custGeom>
            <a:avLst/>
            <a:gdLst/>
            <a:ahLst/>
            <a:cxnLst/>
            <a:rect l="l" t="t" r="r" b="b"/>
            <a:pathLst>
              <a:path w="4274820">
                <a:moveTo>
                  <a:pt x="0" y="0"/>
                </a:moveTo>
                <a:lnTo>
                  <a:pt x="4274820" y="0"/>
                </a:lnTo>
              </a:path>
            </a:pathLst>
          </a:custGeom>
          <a:ln w="13716">
            <a:solidFill>
              <a:srgbClr val="009E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19471" y="166878"/>
            <a:ext cx="4224020" cy="0"/>
          </a:xfrm>
          <a:custGeom>
            <a:avLst/>
            <a:gdLst/>
            <a:ahLst/>
            <a:cxnLst/>
            <a:rect l="l" t="t" r="r" b="b"/>
            <a:pathLst>
              <a:path w="4224020">
                <a:moveTo>
                  <a:pt x="0" y="0"/>
                </a:moveTo>
                <a:lnTo>
                  <a:pt x="4223893" y="0"/>
                </a:lnTo>
              </a:path>
            </a:pathLst>
          </a:custGeom>
          <a:ln w="13715">
            <a:solidFill>
              <a:srgbClr val="009E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65191" y="179831"/>
            <a:ext cx="4178935" cy="0"/>
          </a:xfrm>
          <a:custGeom>
            <a:avLst/>
            <a:gdLst/>
            <a:ahLst/>
            <a:cxnLst/>
            <a:rect l="l" t="t" r="r" b="b"/>
            <a:pathLst>
              <a:path w="4178934">
                <a:moveTo>
                  <a:pt x="0" y="0"/>
                </a:moveTo>
                <a:lnTo>
                  <a:pt x="4178808" y="0"/>
                </a:lnTo>
              </a:path>
            </a:pathLst>
          </a:custGeom>
          <a:ln w="15240">
            <a:solidFill>
              <a:srgbClr val="009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10911" y="192786"/>
            <a:ext cx="4133215" cy="0"/>
          </a:xfrm>
          <a:custGeom>
            <a:avLst/>
            <a:gdLst/>
            <a:ahLst/>
            <a:cxnLst/>
            <a:rect l="l" t="t" r="r" b="b"/>
            <a:pathLst>
              <a:path w="4133215">
                <a:moveTo>
                  <a:pt x="0" y="0"/>
                </a:moveTo>
                <a:lnTo>
                  <a:pt x="4133088" y="0"/>
                </a:lnTo>
              </a:path>
            </a:pathLst>
          </a:custGeom>
          <a:ln w="13716">
            <a:solidFill>
              <a:srgbClr val="009F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56632" y="204977"/>
            <a:ext cx="4060825" cy="0"/>
          </a:xfrm>
          <a:custGeom>
            <a:avLst/>
            <a:gdLst/>
            <a:ahLst/>
            <a:cxnLst/>
            <a:rect l="l" t="t" r="r" b="b"/>
            <a:pathLst>
              <a:path w="4060825">
                <a:moveTo>
                  <a:pt x="0" y="0"/>
                </a:moveTo>
                <a:lnTo>
                  <a:pt x="4060824" y="0"/>
                </a:lnTo>
              </a:path>
            </a:pathLst>
          </a:custGeom>
          <a:ln w="13715">
            <a:solidFill>
              <a:srgbClr val="009F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102352" y="217931"/>
            <a:ext cx="3970020" cy="0"/>
          </a:xfrm>
          <a:custGeom>
            <a:avLst/>
            <a:gdLst/>
            <a:ahLst/>
            <a:cxnLst/>
            <a:rect l="l" t="t" r="r" b="b"/>
            <a:pathLst>
              <a:path w="3970020">
                <a:moveTo>
                  <a:pt x="0" y="0"/>
                </a:moveTo>
                <a:lnTo>
                  <a:pt x="3970020" y="0"/>
                </a:lnTo>
              </a:path>
            </a:pathLst>
          </a:custGeom>
          <a:ln w="15240">
            <a:solidFill>
              <a:srgbClr val="009F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54167" y="232409"/>
            <a:ext cx="3869690" cy="0"/>
          </a:xfrm>
          <a:custGeom>
            <a:avLst/>
            <a:gdLst/>
            <a:ahLst/>
            <a:cxnLst/>
            <a:rect l="l" t="t" r="r" b="b"/>
            <a:pathLst>
              <a:path w="3869690">
                <a:moveTo>
                  <a:pt x="0" y="0"/>
                </a:moveTo>
                <a:lnTo>
                  <a:pt x="3869436" y="0"/>
                </a:lnTo>
              </a:path>
            </a:pathLst>
          </a:custGeom>
          <a:ln w="13716">
            <a:solidFill>
              <a:srgbClr val="009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99888" y="244602"/>
            <a:ext cx="3778885" cy="0"/>
          </a:xfrm>
          <a:custGeom>
            <a:avLst/>
            <a:gdLst/>
            <a:ahLst/>
            <a:cxnLst/>
            <a:rect l="l" t="t" r="r" b="b"/>
            <a:pathLst>
              <a:path w="3778884">
                <a:moveTo>
                  <a:pt x="0" y="0"/>
                </a:moveTo>
                <a:lnTo>
                  <a:pt x="3778885" y="0"/>
                </a:lnTo>
              </a:path>
            </a:pathLst>
          </a:custGeom>
          <a:ln w="13715">
            <a:solidFill>
              <a:srgbClr val="00A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45608" y="256793"/>
            <a:ext cx="3688079" cy="0"/>
          </a:xfrm>
          <a:custGeom>
            <a:avLst/>
            <a:gdLst/>
            <a:ahLst/>
            <a:cxnLst/>
            <a:rect l="l" t="t" r="r" b="b"/>
            <a:pathLst>
              <a:path w="3688079">
                <a:moveTo>
                  <a:pt x="0" y="0"/>
                </a:moveTo>
                <a:lnTo>
                  <a:pt x="3688080" y="0"/>
                </a:lnTo>
              </a:path>
            </a:pathLst>
          </a:custGeom>
          <a:ln w="13716">
            <a:solidFill>
              <a:srgbClr val="00A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291328" y="270509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>
                <a:moveTo>
                  <a:pt x="0" y="0"/>
                </a:moveTo>
                <a:lnTo>
                  <a:pt x="3597529" y="0"/>
                </a:lnTo>
              </a:path>
            </a:pathLst>
          </a:custGeom>
          <a:ln w="13716">
            <a:solidFill>
              <a:srgbClr val="00A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337047" y="282702"/>
            <a:ext cx="3508375" cy="0"/>
          </a:xfrm>
          <a:custGeom>
            <a:avLst/>
            <a:gdLst/>
            <a:ahLst/>
            <a:cxnLst/>
            <a:rect l="l" t="t" r="r" b="b"/>
            <a:pathLst>
              <a:path w="3508375">
                <a:moveTo>
                  <a:pt x="0" y="0"/>
                </a:moveTo>
                <a:lnTo>
                  <a:pt x="3508248" y="0"/>
                </a:lnTo>
              </a:path>
            </a:pathLst>
          </a:custGeom>
          <a:ln w="13715">
            <a:solidFill>
              <a:srgbClr val="00A1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87340" y="296418"/>
            <a:ext cx="3408045" cy="0"/>
          </a:xfrm>
          <a:custGeom>
            <a:avLst/>
            <a:gdLst/>
            <a:ahLst/>
            <a:cxnLst/>
            <a:rect l="l" t="t" r="r" b="b"/>
            <a:pathLst>
              <a:path w="3408045">
                <a:moveTo>
                  <a:pt x="0" y="0"/>
                </a:moveTo>
                <a:lnTo>
                  <a:pt x="3407664" y="0"/>
                </a:lnTo>
              </a:path>
            </a:pathLst>
          </a:custGeom>
          <a:ln w="13716">
            <a:solidFill>
              <a:srgbClr val="00A1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433059" y="309372"/>
            <a:ext cx="3319145" cy="0"/>
          </a:xfrm>
          <a:custGeom>
            <a:avLst/>
            <a:gdLst/>
            <a:ahLst/>
            <a:cxnLst/>
            <a:rect l="l" t="t" r="r" b="b"/>
            <a:pathLst>
              <a:path w="3319145">
                <a:moveTo>
                  <a:pt x="0" y="0"/>
                </a:moveTo>
                <a:lnTo>
                  <a:pt x="3318637" y="0"/>
                </a:lnTo>
              </a:path>
            </a:pathLst>
          </a:custGeom>
          <a:ln w="15240">
            <a:solidFill>
              <a:srgbClr val="00A2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78779" y="328422"/>
            <a:ext cx="3228340" cy="0"/>
          </a:xfrm>
          <a:custGeom>
            <a:avLst/>
            <a:gdLst/>
            <a:ahLst/>
            <a:cxnLst/>
            <a:rect l="l" t="t" r="r" b="b"/>
            <a:pathLst>
              <a:path w="3228340">
                <a:moveTo>
                  <a:pt x="0" y="0"/>
                </a:moveTo>
                <a:lnTo>
                  <a:pt x="3227831" y="0"/>
                </a:lnTo>
              </a:path>
            </a:pathLst>
          </a:custGeom>
          <a:ln w="25907">
            <a:solidFill>
              <a:srgbClr val="00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85459" y="347472"/>
            <a:ext cx="3032125" cy="0"/>
          </a:xfrm>
          <a:custGeom>
            <a:avLst/>
            <a:gdLst/>
            <a:ahLst/>
            <a:cxnLst/>
            <a:rect l="l" t="t" r="r" b="b"/>
            <a:pathLst>
              <a:path w="3032125">
                <a:moveTo>
                  <a:pt x="0" y="0"/>
                </a:moveTo>
                <a:lnTo>
                  <a:pt x="3032124" y="0"/>
                </a:lnTo>
              </a:path>
            </a:pathLst>
          </a:custGeom>
          <a:ln w="15240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647944" y="361950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49" y="0"/>
                </a:lnTo>
              </a:path>
            </a:pathLst>
          </a:custGeom>
          <a:ln w="13715">
            <a:solidFill>
              <a:srgbClr val="00A3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04332" y="374141"/>
            <a:ext cx="2819400" cy="0"/>
          </a:xfrm>
          <a:custGeom>
            <a:avLst/>
            <a:gdLst/>
            <a:ahLst/>
            <a:cxnLst/>
            <a:rect l="l" t="t" r="r" b="b"/>
            <a:pathLst>
              <a:path w="2819400">
                <a:moveTo>
                  <a:pt x="0" y="0"/>
                </a:moveTo>
                <a:lnTo>
                  <a:pt x="2819399" y="0"/>
                </a:lnTo>
              </a:path>
            </a:pathLst>
          </a:custGeom>
          <a:ln w="13715">
            <a:solidFill>
              <a:srgbClr val="00A3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60720" y="386334"/>
            <a:ext cx="2717800" cy="0"/>
          </a:xfrm>
          <a:custGeom>
            <a:avLst/>
            <a:gdLst/>
            <a:ahLst/>
            <a:cxnLst/>
            <a:rect l="l" t="t" r="r" b="b"/>
            <a:pathLst>
              <a:path w="2717800">
                <a:moveTo>
                  <a:pt x="0" y="0"/>
                </a:moveTo>
                <a:lnTo>
                  <a:pt x="2717291" y="0"/>
                </a:lnTo>
              </a:path>
            </a:pathLst>
          </a:custGeom>
          <a:ln w="13715">
            <a:solidFill>
              <a:srgbClr val="00A4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18632" y="40005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548" y="0"/>
                </a:lnTo>
              </a:path>
            </a:pathLst>
          </a:custGeom>
          <a:ln w="13716">
            <a:solidFill>
              <a:srgbClr val="00A4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75020" y="413004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>
                <a:moveTo>
                  <a:pt x="0" y="0"/>
                </a:moveTo>
                <a:lnTo>
                  <a:pt x="2514600" y="0"/>
                </a:lnTo>
              </a:path>
            </a:pathLst>
          </a:custGeom>
          <a:ln w="15239">
            <a:solidFill>
              <a:srgbClr val="00A6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937503" y="425958"/>
            <a:ext cx="2403475" cy="0"/>
          </a:xfrm>
          <a:custGeom>
            <a:avLst/>
            <a:gdLst/>
            <a:ahLst/>
            <a:cxnLst/>
            <a:rect l="l" t="t" r="r" b="b"/>
            <a:pathLst>
              <a:path w="2403475">
                <a:moveTo>
                  <a:pt x="0" y="0"/>
                </a:moveTo>
                <a:lnTo>
                  <a:pt x="2403348" y="0"/>
                </a:lnTo>
              </a:path>
            </a:pathLst>
          </a:custGeom>
          <a:ln w="13715">
            <a:solidFill>
              <a:srgbClr val="00A6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993891" y="438912"/>
            <a:ext cx="2302510" cy="0"/>
          </a:xfrm>
          <a:custGeom>
            <a:avLst/>
            <a:gdLst/>
            <a:ahLst/>
            <a:cxnLst/>
            <a:rect l="l" t="t" r="r" b="b"/>
            <a:pathLst>
              <a:path w="2302509">
                <a:moveTo>
                  <a:pt x="0" y="0"/>
                </a:moveTo>
                <a:lnTo>
                  <a:pt x="2302129" y="0"/>
                </a:lnTo>
              </a:path>
            </a:pathLst>
          </a:custGeom>
          <a:ln w="15240">
            <a:solidFill>
              <a:srgbClr val="00A6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050279" y="451866"/>
            <a:ext cx="2200275" cy="0"/>
          </a:xfrm>
          <a:custGeom>
            <a:avLst/>
            <a:gdLst/>
            <a:ahLst/>
            <a:cxnLst/>
            <a:rect l="l" t="t" r="r" b="b"/>
            <a:pathLst>
              <a:path w="2200275">
                <a:moveTo>
                  <a:pt x="0" y="0"/>
                </a:moveTo>
                <a:lnTo>
                  <a:pt x="2200021" y="0"/>
                </a:lnTo>
              </a:path>
            </a:pathLst>
          </a:custGeom>
          <a:ln w="13715">
            <a:solidFill>
              <a:srgbClr val="00A7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108191" y="464058"/>
            <a:ext cx="2086610" cy="0"/>
          </a:xfrm>
          <a:custGeom>
            <a:avLst/>
            <a:gdLst/>
            <a:ahLst/>
            <a:cxnLst/>
            <a:rect l="l" t="t" r="r" b="b"/>
            <a:pathLst>
              <a:path w="2086609">
                <a:moveTo>
                  <a:pt x="0" y="0"/>
                </a:moveTo>
                <a:lnTo>
                  <a:pt x="2086356" y="0"/>
                </a:lnTo>
              </a:path>
            </a:pathLst>
          </a:custGeom>
          <a:ln w="13715">
            <a:solidFill>
              <a:srgbClr val="00A7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164579" y="477012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421" y="0"/>
                </a:lnTo>
              </a:path>
            </a:pathLst>
          </a:custGeom>
          <a:ln w="15240">
            <a:solidFill>
              <a:srgbClr val="00A7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227064" y="491490"/>
            <a:ext cx="1845945" cy="0"/>
          </a:xfrm>
          <a:custGeom>
            <a:avLst/>
            <a:gdLst/>
            <a:ahLst/>
            <a:cxnLst/>
            <a:rect l="l" t="t" r="r" b="b"/>
            <a:pathLst>
              <a:path w="1845945">
                <a:moveTo>
                  <a:pt x="0" y="0"/>
                </a:moveTo>
                <a:lnTo>
                  <a:pt x="1845564" y="0"/>
                </a:lnTo>
              </a:path>
            </a:pathLst>
          </a:custGeom>
          <a:ln w="13715">
            <a:solidFill>
              <a:srgbClr val="00A8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283452" y="503681"/>
            <a:ext cx="1732280" cy="0"/>
          </a:xfrm>
          <a:custGeom>
            <a:avLst/>
            <a:gdLst/>
            <a:ahLst/>
            <a:cxnLst/>
            <a:rect l="l" t="t" r="r" b="b"/>
            <a:pathLst>
              <a:path w="1732279">
                <a:moveTo>
                  <a:pt x="0" y="0"/>
                </a:moveTo>
                <a:lnTo>
                  <a:pt x="1732152" y="0"/>
                </a:lnTo>
              </a:path>
            </a:pathLst>
          </a:custGeom>
          <a:ln w="13715">
            <a:solidFill>
              <a:srgbClr val="00A8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348984" y="515873"/>
            <a:ext cx="1609090" cy="0"/>
          </a:xfrm>
          <a:custGeom>
            <a:avLst/>
            <a:gdLst/>
            <a:ahLst/>
            <a:cxnLst/>
            <a:rect l="l" t="t" r="r" b="b"/>
            <a:pathLst>
              <a:path w="1609090">
                <a:moveTo>
                  <a:pt x="0" y="0"/>
                </a:moveTo>
                <a:lnTo>
                  <a:pt x="1608709" y="0"/>
                </a:lnTo>
              </a:path>
            </a:pathLst>
          </a:custGeom>
          <a:ln w="13716">
            <a:solidFill>
              <a:srgbClr val="00A9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26708" y="529590"/>
            <a:ext cx="1458595" cy="0"/>
          </a:xfrm>
          <a:custGeom>
            <a:avLst/>
            <a:gdLst/>
            <a:ahLst/>
            <a:cxnLst/>
            <a:rect l="l" t="t" r="r" b="b"/>
            <a:pathLst>
              <a:path w="1458595">
                <a:moveTo>
                  <a:pt x="0" y="0"/>
                </a:moveTo>
                <a:lnTo>
                  <a:pt x="1458467" y="0"/>
                </a:lnTo>
              </a:path>
            </a:pathLst>
          </a:custGeom>
          <a:ln w="13715">
            <a:solidFill>
              <a:srgbClr val="00A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512052" y="543305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7" y="0"/>
                </a:lnTo>
              </a:path>
            </a:pathLst>
          </a:custGeom>
          <a:ln w="13715">
            <a:solidFill>
              <a:srgbClr val="00A9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589776" y="555498"/>
            <a:ext cx="1138555" cy="0"/>
          </a:xfrm>
          <a:custGeom>
            <a:avLst/>
            <a:gdLst/>
            <a:ahLst/>
            <a:cxnLst/>
            <a:rect l="l" t="t" r="r" b="b"/>
            <a:pathLst>
              <a:path w="1138554">
                <a:moveTo>
                  <a:pt x="0" y="0"/>
                </a:moveTo>
                <a:lnTo>
                  <a:pt x="1138427" y="0"/>
                </a:lnTo>
              </a:path>
            </a:pathLst>
          </a:custGeom>
          <a:ln w="13715">
            <a:solidFill>
              <a:srgbClr val="00AA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67500" y="568451"/>
            <a:ext cx="986155" cy="0"/>
          </a:xfrm>
          <a:custGeom>
            <a:avLst/>
            <a:gdLst/>
            <a:ahLst/>
            <a:cxnLst/>
            <a:rect l="l" t="t" r="r" b="b"/>
            <a:pathLst>
              <a:path w="986154">
                <a:moveTo>
                  <a:pt x="0" y="0"/>
                </a:moveTo>
                <a:lnTo>
                  <a:pt x="986027" y="0"/>
                </a:lnTo>
              </a:path>
            </a:pathLst>
          </a:custGeom>
          <a:ln w="15239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80276" y="581405"/>
            <a:ext cx="753110" cy="0"/>
          </a:xfrm>
          <a:custGeom>
            <a:avLst/>
            <a:gdLst/>
            <a:ahLst/>
            <a:cxnLst/>
            <a:rect l="l" t="t" r="r" b="b"/>
            <a:pathLst>
              <a:path w="753109">
                <a:moveTo>
                  <a:pt x="0" y="0"/>
                </a:moveTo>
                <a:lnTo>
                  <a:pt x="752855" y="0"/>
                </a:lnTo>
              </a:path>
            </a:pathLst>
          </a:custGeom>
          <a:ln w="13715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102729" y="597725"/>
            <a:ext cx="113664" cy="0"/>
          </a:xfrm>
          <a:custGeom>
            <a:avLst/>
            <a:gdLst/>
            <a:ahLst/>
            <a:cxnLst/>
            <a:rect l="l" t="t" r="r" b="b"/>
            <a:pathLst>
              <a:path w="113665">
                <a:moveTo>
                  <a:pt x="0" y="0"/>
                </a:moveTo>
                <a:lnTo>
                  <a:pt x="113665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013193" y="595312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670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58583" y="590423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410845" y="0"/>
                </a:lnTo>
              </a:path>
            </a:pathLst>
          </a:custGeom>
          <a:ln w="736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572" y="202692"/>
            <a:ext cx="9139427" cy="64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0" y="246888"/>
            <a:ext cx="9144000" cy="5608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406400" y="351231"/>
            <a:ext cx="8241030" cy="1962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To illustrate 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NWCM,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Times New Roman"/>
              <a:cs typeface="Times New Roman"/>
            </a:endParaRPr>
          </a:p>
          <a:p>
            <a:pPr marL="50800" marR="43180">
              <a:lnSpc>
                <a:spcPct val="111900"/>
              </a:lnSpc>
            </a:pP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As 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stated </a:t>
            </a: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in </a:t>
            </a:r>
            <a:r>
              <a:rPr sz="2000" spc="-10" dirty="0">
                <a:solidFill>
                  <a:srgbClr val="001F5F"/>
                </a:solidFill>
                <a:latin typeface="Calibri"/>
                <a:cs typeface="Calibri"/>
              </a:rPr>
              <a:t>this </a:t>
            </a: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method, we 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start with the cell (P</a:t>
            </a:r>
            <a:r>
              <a:rPr sz="1725" spc="-7" baseline="-21739" dirty="0">
                <a:solidFill>
                  <a:srgbClr val="001F5F"/>
                </a:solidFill>
                <a:latin typeface="Calibri"/>
                <a:cs typeface="Calibri"/>
              </a:rPr>
              <a:t>1 </a:t>
            </a: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W</a:t>
            </a:r>
            <a:r>
              <a:rPr sz="1725" baseline="-21739" dirty="0">
                <a:solidFill>
                  <a:srgbClr val="001F5F"/>
                </a:solidFill>
                <a:latin typeface="Calibri"/>
                <a:cs typeface="Calibri"/>
              </a:rPr>
              <a:t>1</a:t>
            </a: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) 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and </a:t>
            </a: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Allocate the </a:t>
            </a:r>
            <a:r>
              <a:rPr sz="2000" spc="-10" dirty="0">
                <a:solidFill>
                  <a:srgbClr val="001F5F"/>
                </a:solidFill>
                <a:latin typeface="Calibri"/>
                <a:cs typeface="Calibri"/>
              </a:rPr>
              <a:t>min </a:t>
            </a: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(S</a:t>
            </a:r>
            <a:r>
              <a:rPr sz="1725" baseline="-21739" dirty="0">
                <a:solidFill>
                  <a:srgbClr val="001F5F"/>
                </a:solidFill>
                <a:latin typeface="Calibri"/>
                <a:cs typeface="Calibri"/>
              </a:rPr>
              <a:t>1</a:t>
            </a: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,  D</a:t>
            </a:r>
            <a:r>
              <a:rPr sz="1725" baseline="-21739" dirty="0">
                <a:solidFill>
                  <a:srgbClr val="001F5F"/>
                </a:solidFill>
                <a:latin typeface="Calibri"/>
                <a:cs typeface="Calibri"/>
              </a:rPr>
              <a:t>1</a:t>
            </a: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) = min 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(20,21)=20. Therefore we allocate </a:t>
            </a: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20 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Units </a:t>
            </a: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this 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cell which completely  </a:t>
            </a: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exhausts 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the supply of Plant P</a:t>
            </a:r>
            <a:r>
              <a:rPr sz="1725" spc="-7" baseline="-21739" dirty="0">
                <a:solidFill>
                  <a:srgbClr val="001F5F"/>
                </a:solidFill>
                <a:latin typeface="Calibri"/>
                <a:cs typeface="Calibri"/>
              </a:rPr>
              <a:t>1 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and leaves </a:t>
            </a: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balance of </a:t>
            </a: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(21-20) 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=1 unit of  demand </a:t>
            </a: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at 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warehouse</a:t>
            </a:r>
            <a:r>
              <a:rPr sz="20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W</a:t>
            </a:r>
            <a:r>
              <a:rPr sz="1725" baseline="-21739" dirty="0">
                <a:solidFill>
                  <a:srgbClr val="001F5F"/>
                </a:solidFill>
                <a:latin typeface="Calibri"/>
                <a:cs typeface="Calibri"/>
              </a:rPr>
              <a:t>1</a:t>
            </a:r>
            <a:endParaRPr sz="1725" baseline="-21739">
              <a:latin typeface="Calibri"/>
              <a:cs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0" y="652272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12191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04800" y="2590799"/>
            <a:ext cx="8610600" cy="42671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7630"/>
            <a:ext cx="4303395" cy="0"/>
          </a:xfrm>
          <a:custGeom>
            <a:avLst/>
            <a:gdLst/>
            <a:ahLst/>
            <a:cxnLst/>
            <a:rect l="l" t="t" r="r" b="b"/>
            <a:pathLst>
              <a:path w="4303395">
                <a:moveTo>
                  <a:pt x="0" y="0"/>
                </a:moveTo>
                <a:lnTo>
                  <a:pt x="4303395" y="0"/>
                </a:lnTo>
              </a:path>
            </a:pathLst>
          </a:custGeom>
          <a:ln w="10668">
            <a:solidFill>
              <a:srgbClr val="00E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09709" y="82296"/>
            <a:ext cx="34290" cy="10795"/>
          </a:xfrm>
          <a:custGeom>
            <a:avLst/>
            <a:gdLst/>
            <a:ahLst/>
            <a:cxnLst/>
            <a:rect l="l" t="t" r="r" b="b"/>
            <a:pathLst>
              <a:path w="34290" h="10794">
                <a:moveTo>
                  <a:pt x="34290" y="0"/>
                </a:moveTo>
                <a:lnTo>
                  <a:pt x="27305" y="0"/>
                </a:lnTo>
                <a:lnTo>
                  <a:pt x="0" y="10668"/>
                </a:lnTo>
                <a:lnTo>
                  <a:pt x="34290" y="10668"/>
                </a:lnTo>
                <a:lnTo>
                  <a:pt x="34290" y="0"/>
                </a:lnTo>
                <a:close/>
              </a:path>
            </a:pathLst>
          </a:custGeom>
          <a:solidFill>
            <a:srgbClr val="00E0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6773"/>
            <a:ext cx="4332605" cy="0"/>
          </a:xfrm>
          <a:custGeom>
            <a:avLst/>
            <a:gdLst/>
            <a:ahLst/>
            <a:cxnLst/>
            <a:rect l="l" t="t" r="r" b="b"/>
            <a:pathLst>
              <a:path w="4332605">
                <a:moveTo>
                  <a:pt x="0" y="0"/>
                </a:moveTo>
                <a:lnTo>
                  <a:pt x="4332605" y="0"/>
                </a:lnTo>
              </a:path>
            </a:pathLst>
          </a:custGeom>
          <a:ln w="10667">
            <a:solidFill>
              <a:srgbClr val="00D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85580" y="91439"/>
            <a:ext cx="58419" cy="10795"/>
          </a:xfrm>
          <a:custGeom>
            <a:avLst/>
            <a:gdLst/>
            <a:ahLst/>
            <a:cxnLst/>
            <a:rect l="l" t="t" r="r" b="b"/>
            <a:pathLst>
              <a:path w="58420" h="10794">
                <a:moveTo>
                  <a:pt x="58420" y="0"/>
                </a:moveTo>
                <a:lnTo>
                  <a:pt x="27304" y="0"/>
                </a:lnTo>
                <a:lnTo>
                  <a:pt x="0" y="10667"/>
                </a:lnTo>
                <a:lnTo>
                  <a:pt x="58420" y="10667"/>
                </a:lnTo>
                <a:lnTo>
                  <a:pt x="58420" y="0"/>
                </a:lnTo>
                <a:close/>
              </a:path>
            </a:pathLst>
          </a:custGeom>
          <a:solidFill>
            <a:srgbClr val="00DF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05918"/>
            <a:ext cx="4361815" cy="0"/>
          </a:xfrm>
          <a:custGeom>
            <a:avLst/>
            <a:gdLst/>
            <a:ahLst/>
            <a:cxnLst/>
            <a:rect l="l" t="t" r="r" b="b"/>
            <a:pathLst>
              <a:path w="4361815">
                <a:moveTo>
                  <a:pt x="0" y="0"/>
                </a:moveTo>
                <a:lnTo>
                  <a:pt x="4361815" y="0"/>
                </a:lnTo>
              </a:path>
            </a:pathLst>
          </a:custGeom>
          <a:ln w="10668">
            <a:solidFill>
              <a:srgbClr val="00D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61450" y="100584"/>
            <a:ext cx="82550" cy="10795"/>
          </a:xfrm>
          <a:custGeom>
            <a:avLst/>
            <a:gdLst/>
            <a:ahLst/>
            <a:cxnLst/>
            <a:rect l="l" t="t" r="r" b="b"/>
            <a:pathLst>
              <a:path w="82550" h="10794">
                <a:moveTo>
                  <a:pt x="82550" y="0"/>
                </a:moveTo>
                <a:lnTo>
                  <a:pt x="27304" y="0"/>
                </a:lnTo>
                <a:lnTo>
                  <a:pt x="0" y="10668"/>
                </a:lnTo>
                <a:lnTo>
                  <a:pt x="82550" y="10668"/>
                </a:lnTo>
                <a:lnTo>
                  <a:pt x="82550" y="0"/>
                </a:lnTo>
                <a:close/>
              </a:path>
            </a:pathLst>
          </a:custGeom>
          <a:solidFill>
            <a:srgbClr val="00DFE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4300"/>
            <a:ext cx="4391660" cy="0"/>
          </a:xfrm>
          <a:custGeom>
            <a:avLst/>
            <a:gdLst/>
            <a:ahLst/>
            <a:cxnLst/>
            <a:rect l="l" t="t" r="r" b="b"/>
            <a:pathLst>
              <a:path w="4391660">
                <a:moveTo>
                  <a:pt x="0" y="0"/>
                </a:moveTo>
                <a:lnTo>
                  <a:pt x="4391660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37319" y="114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23444"/>
            <a:ext cx="4420870" cy="0"/>
          </a:xfrm>
          <a:custGeom>
            <a:avLst/>
            <a:gdLst/>
            <a:ahLst/>
            <a:cxnLst/>
            <a:rect l="l" t="t" r="r" b="b"/>
            <a:pathLst>
              <a:path w="4420870">
                <a:moveTo>
                  <a:pt x="0" y="0"/>
                </a:moveTo>
                <a:lnTo>
                  <a:pt x="4420870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13190" y="123444"/>
            <a:ext cx="130810" cy="0"/>
          </a:xfrm>
          <a:custGeom>
            <a:avLst/>
            <a:gdLst/>
            <a:ahLst/>
            <a:cxnLst/>
            <a:rect l="l" t="t" r="r" b="b"/>
            <a:pathLst>
              <a:path w="130809">
                <a:moveTo>
                  <a:pt x="0" y="0"/>
                </a:moveTo>
                <a:lnTo>
                  <a:pt x="130809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350"/>
            <a:ext cx="4453890" cy="0"/>
          </a:xfrm>
          <a:custGeom>
            <a:avLst/>
            <a:gdLst/>
            <a:ahLst/>
            <a:cxnLst/>
            <a:rect l="l" t="t" r="r" b="b"/>
            <a:pathLst>
              <a:path w="4453890">
                <a:moveTo>
                  <a:pt x="0" y="0"/>
                </a:moveTo>
                <a:lnTo>
                  <a:pt x="4453890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85884" y="133350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8115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142494"/>
            <a:ext cx="4483100" cy="0"/>
          </a:xfrm>
          <a:custGeom>
            <a:avLst/>
            <a:gdLst/>
            <a:ahLst/>
            <a:cxnLst/>
            <a:rect l="l" t="t" r="r" b="b"/>
            <a:pathLst>
              <a:path w="4483100">
                <a:moveTo>
                  <a:pt x="0" y="0"/>
                </a:moveTo>
                <a:lnTo>
                  <a:pt x="4483100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61755" y="142494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5">
                <a:moveTo>
                  <a:pt x="0" y="0"/>
                </a:moveTo>
                <a:lnTo>
                  <a:pt x="182245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154304"/>
            <a:ext cx="4505960" cy="0"/>
          </a:xfrm>
          <a:custGeom>
            <a:avLst/>
            <a:gdLst/>
            <a:ahLst/>
            <a:cxnLst/>
            <a:rect l="l" t="t" r="r" b="b"/>
            <a:pathLst>
              <a:path w="4505960">
                <a:moveTo>
                  <a:pt x="0" y="0"/>
                </a:moveTo>
                <a:lnTo>
                  <a:pt x="4505960" y="0"/>
                </a:lnTo>
              </a:path>
            </a:pathLst>
          </a:custGeom>
          <a:ln w="6350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148589"/>
            <a:ext cx="4487545" cy="0"/>
          </a:xfrm>
          <a:custGeom>
            <a:avLst/>
            <a:gdLst/>
            <a:ahLst/>
            <a:cxnLst/>
            <a:rect l="l" t="t" r="r" b="b"/>
            <a:pathLst>
              <a:path w="4487545">
                <a:moveTo>
                  <a:pt x="0" y="0"/>
                </a:moveTo>
                <a:lnTo>
                  <a:pt x="4487545" y="0"/>
                </a:lnTo>
              </a:path>
            </a:pathLst>
          </a:custGeom>
          <a:ln w="5079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37625" y="15163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375" y="0"/>
                </a:lnTo>
              </a:path>
            </a:pathLst>
          </a:custGeom>
          <a:ln w="10668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160020"/>
            <a:ext cx="4552315" cy="0"/>
          </a:xfrm>
          <a:custGeom>
            <a:avLst/>
            <a:gdLst/>
            <a:ahLst/>
            <a:cxnLst/>
            <a:rect l="l" t="t" r="r" b="b"/>
            <a:pathLst>
              <a:path w="4552315">
                <a:moveTo>
                  <a:pt x="0" y="0"/>
                </a:moveTo>
                <a:lnTo>
                  <a:pt x="4552315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13494" y="160020"/>
            <a:ext cx="230504" cy="0"/>
          </a:xfrm>
          <a:custGeom>
            <a:avLst/>
            <a:gdLst/>
            <a:ahLst/>
            <a:cxnLst/>
            <a:rect l="l" t="t" r="r" b="b"/>
            <a:pathLst>
              <a:path w="230504">
                <a:moveTo>
                  <a:pt x="0" y="0"/>
                </a:moveTo>
                <a:lnTo>
                  <a:pt x="230504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169163"/>
            <a:ext cx="4588510" cy="0"/>
          </a:xfrm>
          <a:custGeom>
            <a:avLst/>
            <a:gdLst/>
            <a:ahLst/>
            <a:cxnLst/>
            <a:rect l="l" t="t" r="r" b="b"/>
            <a:pathLst>
              <a:path w="4588510">
                <a:moveTo>
                  <a:pt x="0" y="0"/>
                </a:moveTo>
                <a:lnTo>
                  <a:pt x="458851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90000" y="169163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400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179070"/>
            <a:ext cx="4629785" cy="0"/>
          </a:xfrm>
          <a:custGeom>
            <a:avLst/>
            <a:gdLst/>
            <a:ahLst/>
            <a:cxnLst/>
            <a:rect l="l" t="t" r="r" b="b"/>
            <a:pathLst>
              <a:path w="4629785">
                <a:moveTo>
                  <a:pt x="0" y="0"/>
                </a:moveTo>
                <a:lnTo>
                  <a:pt x="4629785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62059" y="179070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>
                <a:moveTo>
                  <a:pt x="0" y="0"/>
                </a:moveTo>
                <a:lnTo>
                  <a:pt x="281940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188213"/>
            <a:ext cx="4665980" cy="0"/>
          </a:xfrm>
          <a:custGeom>
            <a:avLst/>
            <a:gdLst/>
            <a:ahLst/>
            <a:cxnLst/>
            <a:rect l="l" t="t" r="r" b="b"/>
            <a:pathLst>
              <a:path w="4665980">
                <a:moveTo>
                  <a:pt x="0" y="0"/>
                </a:moveTo>
                <a:lnTo>
                  <a:pt x="466598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37930" y="188213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>
                <a:moveTo>
                  <a:pt x="0" y="0"/>
                </a:moveTo>
                <a:lnTo>
                  <a:pt x="30607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197357"/>
            <a:ext cx="4702175" cy="0"/>
          </a:xfrm>
          <a:custGeom>
            <a:avLst/>
            <a:gdLst/>
            <a:ahLst/>
            <a:cxnLst/>
            <a:rect l="l" t="t" r="r" b="b"/>
            <a:pathLst>
              <a:path w="4702175">
                <a:moveTo>
                  <a:pt x="0" y="0"/>
                </a:moveTo>
                <a:lnTo>
                  <a:pt x="470217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14434" y="197357"/>
            <a:ext cx="329565" cy="0"/>
          </a:xfrm>
          <a:custGeom>
            <a:avLst/>
            <a:gdLst/>
            <a:ahLst/>
            <a:cxnLst/>
            <a:rect l="l" t="t" r="r" b="b"/>
            <a:pathLst>
              <a:path w="329565">
                <a:moveTo>
                  <a:pt x="0" y="0"/>
                </a:moveTo>
                <a:lnTo>
                  <a:pt x="32956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205740"/>
            <a:ext cx="4738370" cy="0"/>
          </a:xfrm>
          <a:custGeom>
            <a:avLst/>
            <a:gdLst/>
            <a:ahLst/>
            <a:cxnLst/>
            <a:rect l="l" t="t" r="r" b="b"/>
            <a:pathLst>
              <a:path w="4738370">
                <a:moveTo>
                  <a:pt x="0" y="0"/>
                </a:moveTo>
                <a:lnTo>
                  <a:pt x="4738370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90305" y="205740"/>
            <a:ext cx="353695" cy="0"/>
          </a:xfrm>
          <a:custGeom>
            <a:avLst/>
            <a:gdLst/>
            <a:ahLst/>
            <a:cxnLst/>
            <a:rect l="l" t="t" r="r" b="b"/>
            <a:pathLst>
              <a:path w="353695">
                <a:moveTo>
                  <a:pt x="0" y="0"/>
                </a:moveTo>
                <a:lnTo>
                  <a:pt x="353695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214884"/>
            <a:ext cx="4774565" cy="0"/>
          </a:xfrm>
          <a:custGeom>
            <a:avLst/>
            <a:gdLst/>
            <a:ahLst/>
            <a:cxnLst/>
            <a:rect l="l" t="t" r="r" b="b"/>
            <a:pathLst>
              <a:path w="4774565">
                <a:moveTo>
                  <a:pt x="0" y="0"/>
                </a:moveTo>
                <a:lnTo>
                  <a:pt x="477456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66175" y="214884"/>
            <a:ext cx="377825" cy="0"/>
          </a:xfrm>
          <a:custGeom>
            <a:avLst/>
            <a:gdLst/>
            <a:ahLst/>
            <a:cxnLst/>
            <a:rect l="l" t="t" r="r" b="b"/>
            <a:pathLst>
              <a:path w="377825">
                <a:moveTo>
                  <a:pt x="0" y="0"/>
                </a:moveTo>
                <a:lnTo>
                  <a:pt x="37782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224790"/>
            <a:ext cx="4815840" cy="0"/>
          </a:xfrm>
          <a:custGeom>
            <a:avLst/>
            <a:gdLst/>
            <a:ahLst/>
            <a:cxnLst/>
            <a:rect l="l" t="t" r="r" b="b"/>
            <a:pathLst>
              <a:path w="4815840">
                <a:moveTo>
                  <a:pt x="0" y="0"/>
                </a:moveTo>
                <a:lnTo>
                  <a:pt x="4815840" y="0"/>
                </a:lnTo>
              </a:path>
            </a:pathLst>
          </a:custGeom>
          <a:ln w="10668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47125" y="226059"/>
            <a:ext cx="396875" cy="0"/>
          </a:xfrm>
          <a:custGeom>
            <a:avLst/>
            <a:gdLst/>
            <a:ahLst/>
            <a:cxnLst/>
            <a:rect l="l" t="t" r="r" b="b"/>
            <a:pathLst>
              <a:path w="396875">
                <a:moveTo>
                  <a:pt x="0" y="0"/>
                </a:moveTo>
                <a:lnTo>
                  <a:pt x="396875" y="0"/>
                </a:lnTo>
              </a:path>
            </a:pathLst>
          </a:custGeom>
          <a:ln w="7620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762365" y="220979"/>
            <a:ext cx="381635" cy="0"/>
          </a:xfrm>
          <a:custGeom>
            <a:avLst/>
            <a:gdLst/>
            <a:ahLst/>
            <a:cxnLst/>
            <a:rect l="l" t="t" r="r" b="b"/>
            <a:pathLst>
              <a:path w="381634">
                <a:moveTo>
                  <a:pt x="0" y="0"/>
                </a:moveTo>
                <a:lnTo>
                  <a:pt x="381634" y="0"/>
                </a:lnTo>
              </a:path>
            </a:pathLst>
          </a:custGeom>
          <a:ln w="3175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233934"/>
            <a:ext cx="4852035" cy="0"/>
          </a:xfrm>
          <a:custGeom>
            <a:avLst/>
            <a:gdLst/>
            <a:ahLst/>
            <a:cxnLst/>
            <a:rect l="l" t="t" r="r" b="b"/>
            <a:pathLst>
              <a:path w="4852035">
                <a:moveTo>
                  <a:pt x="0" y="0"/>
                </a:moveTo>
                <a:lnTo>
                  <a:pt x="485203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07755" y="233934"/>
            <a:ext cx="436245" cy="0"/>
          </a:xfrm>
          <a:custGeom>
            <a:avLst/>
            <a:gdLst/>
            <a:ahLst/>
            <a:cxnLst/>
            <a:rect l="l" t="t" r="r" b="b"/>
            <a:pathLst>
              <a:path w="436245">
                <a:moveTo>
                  <a:pt x="0" y="0"/>
                </a:moveTo>
                <a:lnTo>
                  <a:pt x="43624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243077"/>
            <a:ext cx="4888230" cy="0"/>
          </a:xfrm>
          <a:custGeom>
            <a:avLst/>
            <a:gdLst/>
            <a:ahLst/>
            <a:cxnLst/>
            <a:rect l="l" t="t" r="r" b="b"/>
            <a:pathLst>
              <a:path w="4888230">
                <a:moveTo>
                  <a:pt x="0" y="0"/>
                </a:moveTo>
                <a:lnTo>
                  <a:pt x="4888230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79815" y="243077"/>
            <a:ext cx="464184" cy="0"/>
          </a:xfrm>
          <a:custGeom>
            <a:avLst/>
            <a:gdLst/>
            <a:ahLst/>
            <a:cxnLst/>
            <a:rect l="l" t="t" r="r" b="b"/>
            <a:pathLst>
              <a:path w="464184">
                <a:moveTo>
                  <a:pt x="0" y="0"/>
                </a:moveTo>
                <a:lnTo>
                  <a:pt x="464184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251904"/>
            <a:ext cx="4924425" cy="0"/>
          </a:xfrm>
          <a:custGeom>
            <a:avLst/>
            <a:gdLst/>
            <a:ahLst/>
            <a:cxnLst/>
            <a:rect l="l" t="t" r="r" b="b"/>
            <a:pathLst>
              <a:path w="4924425">
                <a:moveTo>
                  <a:pt x="0" y="0"/>
                </a:moveTo>
                <a:lnTo>
                  <a:pt x="49244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51875" y="251904"/>
            <a:ext cx="492125" cy="0"/>
          </a:xfrm>
          <a:custGeom>
            <a:avLst/>
            <a:gdLst/>
            <a:ahLst/>
            <a:cxnLst/>
            <a:rect l="l" t="t" r="r" b="b"/>
            <a:pathLst>
              <a:path w="492125">
                <a:moveTo>
                  <a:pt x="0" y="0"/>
                </a:moveTo>
                <a:lnTo>
                  <a:pt x="4921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260604"/>
            <a:ext cx="4960620" cy="0"/>
          </a:xfrm>
          <a:custGeom>
            <a:avLst/>
            <a:gdLst/>
            <a:ahLst/>
            <a:cxnLst/>
            <a:rect l="l" t="t" r="r" b="b"/>
            <a:pathLst>
              <a:path w="4960620">
                <a:moveTo>
                  <a:pt x="0" y="0"/>
                </a:moveTo>
                <a:lnTo>
                  <a:pt x="4960620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24569" y="260604"/>
            <a:ext cx="519430" cy="0"/>
          </a:xfrm>
          <a:custGeom>
            <a:avLst/>
            <a:gdLst/>
            <a:ahLst/>
            <a:cxnLst/>
            <a:rect l="l" t="t" r="r" b="b"/>
            <a:pathLst>
              <a:path w="519429">
                <a:moveTo>
                  <a:pt x="0" y="0"/>
                </a:moveTo>
                <a:lnTo>
                  <a:pt x="519429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270192"/>
            <a:ext cx="5001895" cy="0"/>
          </a:xfrm>
          <a:custGeom>
            <a:avLst/>
            <a:gdLst/>
            <a:ahLst/>
            <a:cxnLst/>
            <a:rect l="l" t="t" r="r" b="b"/>
            <a:pathLst>
              <a:path w="5001895">
                <a:moveTo>
                  <a:pt x="0" y="0"/>
                </a:moveTo>
                <a:lnTo>
                  <a:pt x="500189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592184" y="270192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5">
                <a:moveTo>
                  <a:pt x="0" y="0"/>
                </a:moveTo>
                <a:lnTo>
                  <a:pt x="55181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279654"/>
            <a:ext cx="5038090" cy="0"/>
          </a:xfrm>
          <a:custGeom>
            <a:avLst/>
            <a:gdLst/>
            <a:ahLst/>
            <a:cxnLst/>
            <a:rect l="l" t="t" r="r" b="b"/>
            <a:pathLst>
              <a:path w="5038090">
                <a:moveTo>
                  <a:pt x="0" y="0"/>
                </a:moveTo>
                <a:lnTo>
                  <a:pt x="503809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64880" y="279654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288797"/>
            <a:ext cx="5074285" cy="0"/>
          </a:xfrm>
          <a:custGeom>
            <a:avLst/>
            <a:gdLst/>
            <a:ahLst/>
            <a:cxnLst/>
            <a:rect l="l" t="t" r="r" b="b"/>
            <a:pathLst>
              <a:path w="5074285">
                <a:moveTo>
                  <a:pt x="0" y="0"/>
                </a:moveTo>
                <a:lnTo>
                  <a:pt x="5074285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36940" y="288797"/>
            <a:ext cx="607060" cy="0"/>
          </a:xfrm>
          <a:custGeom>
            <a:avLst/>
            <a:gdLst/>
            <a:ahLst/>
            <a:cxnLst/>
            <a:rect l="l" t="t" r="r" b="b"/>
            <a:pathLst>
              <a:path w="607059">
                <a:moveTo>
                  <a:pt x="0" y="0"/>
                </a:moveTo>
                <a:lnTo>
                  <a:pt x="607059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297179"/>
            <a:ext cx="5110480" cy="0"/>
          </a:xfrm>
          <a:custGeom>
            <a:avLst/>
            <a:gdLst/>
            <a:ahLst/>
            <a:cxnLst/>
            <a:rect l="l" t="t" r="r" b="b"/>
            <a:pathLst>
              <a:path w="5110480">
                <a:moveTo>
                  <a:pt x="0" y="0"/>
                </a:moveTo>
                <a:lnTo>
                  <a:pt x="511048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509000" y="297179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63500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306324"/>
            <a:ext cx="5146675" cy="0"/>
          </a:xfrm>
          <a:custGeom>
            <a:avLst/>
            <a:gdLst/>
            <a:ahLst/>
            <a:cxnLst/>
            <a:rect l="l" t="t" r="r" b="b"/>
            <a:pathLst>
              <a:path w="5146675">
                <a:moveTo>
                  <a:pt x="0" y="0"/>
                </a:moveTo>
                <a:lnTo>
                  <a:pt x="5146675" y="0"/>
                </a:lnTo>
              </a:path>
            </a:pathLst>
          </a:custGeom>
          <a:ln w="9144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91855" y="307340"/>
            <a:ext cx="652145" cy="0"/>
          </a:xfrm>
          <a:custGeom>
            <a:avLst/>
            <a:gdLst/>
            <a:ahLst/>
            <a:cxnLst/>
            <a:rect l="l" t="t" r="r" b="b"/>
            <a:pathLst>
              <a:path w="652145">
                <a:moveTo>
                  <a:pt x="0" y="0"/>
                </a:moveTo>
                <a:lnTo>
                  <a:pt x="652145" y="0"/>
                </a:lnTo>
              </a:path>
            </a:pathLst>
          </a:custGeom>
          <a:ln w="7620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507094" y="302895"/>
            <a:ext cx="636905" cy="0"/>
          </a:xfrm>
          <a:custGeom>
            <a:avLst/>
            <a:gdLst/>
            <a:ahLst/>
            <a:cxnLst/>
            <a:rect l="l" t="t" r="r" b="b"/>
            <a:pathLst>
              <a:path w="636904">
                <a:moveTo>
                  <a:pt x="0" y="0"/>
                </a:moveTo>
                <a:lnTo>
                  <a:pt x="636904" y="0"/>
                </a:lnTo>
              </a:path>
            </a:pathLst>
          </a:custGeom>
          <a:ln w="3175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316229"/>
            <a:ext cx="2352040" cy="0"/>
          </a:xfrm>
          <a:custGeom>
            <a:avLst/>
            <a:gdLst/>
            <a:ahLst/>
            <a:cxnLst/>
            <a:rect l="l" t="t" r="r" b="b"/>
            <a:pathLst>
              <a:path w="2352040">
                <a:moveTo>
                  <a:pt x="0" y="0"/>
                </a:moveTo>
                <a:lnTo>
                  <a:pt x="2352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824479" y="316229"/>
            <a:ext cx="2363470" cy="0"/>
          </a:xfrm>
          <a:custGeom>
            <a:avLst/>
            <a:gdLst/>
            <a:ahLst/>
            <a:cxnLst/>
            <a:rect l="l" t="t" r="r" b="b"/>
            <a:pathLst>
              <a:path w="2363470">
                <a:moveTo>
                  <a:pt x="0" y="0"/>
                </a:moveTo>
                <a:lnTo>
                  <a:pt x="236347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442959" y="316229"/>
            <a:ext cx="701040" cy="0"/>
          </a:xfrm>
          <a:custGeom>
            <a:avLst/>
            <a:gdLst/>
            <a:ahLst/>
            <a:cxnLst/>
            <a:rect l="l" t="t" r="r" b="b"/>
            <a:pathLst>
              <a:path w="701040">
                <a:moveTo>
                  <a:pt x="0" y="0"/>
                </a:moveTo>
                <a:lnTo>
                  <a:pt x="701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325374"/>
            <a:ext cx="2197100" cy="0"/>
          </a:xfrm>
          <a:custGeom>
            <a:avLst/>
            <a:gdLst/>
            <a:ahLst/>
            <a:cxnLst/>
            <a:rect l="l" t="t" r="r" b="b"/>
            <a:pathLst>
              <a:path w="2197100">
                <a:moveTo>
                  <a:pt x="0" y="0"/>
                </a:moveTo>
                <a:lnTo>
                  <a:pt x="219710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966085" y="325374"/>
            <a:ext cx="2258060" cy="0"/>
          </a:xfrm>
          <a:custGeom>
            <a:avLst/>
            <a:gdLst/>
            <a:ahLst/>
            <a:cxnLst/>
            <a:rect l="l" t="t" r="r" b="b"/>
            <a:pathLst>
              <a:path w="2258060">
                <a:moveTo>
                  <a:pt x="0" y="0"/>
                </a:moveTo>
                <a:lnTo>
                  <a:pt x="225806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411844" y="325374"/>
            <a:ext cx="732155" cy="0"/>
          </a:xfrm>
          <a:custGeom>
            <a:avLst/>
            <a:gdLst/>
            <a:ahLst/>
            <a:cxnLst/>
            <a:rect l="l" t="t" r="r" b="b"/>
            <a:pathLst>
              <a:path w="732154">
                <a:moveTo>
                  <a:pt x="0" y="0"/>
                </a:moveTo>
                <a:lnTo>
                  <a:pt x="732154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337184"/>
            <a:ext cx="1918335" cy="0"/>
          </a:xfrm>
          <a:custGeom>
            <a:avLst/>
            <a:gdLst/>
            <a:ahLst/>
            <a:cxnLst/>
            <a:rect l="l" t="t" r="r" b="b"/>
            <a:pathLst>
              <a:path w="1918335">
                <a:moveTo>
                  <a:pt x="0" y="0"/>
                </a:moveTo>
                <a:lnTo>
                  <a:pt x="1918335" y="0"/>
                </a:lnTo>
              </a:path>
            </a:pathLst>
          </a:custGeom>
          <a:ln w="3809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332104"/>
            <a:ext cx="1986914" cy="0"/>
          </a:xfrm>
          <a:custGeom>
            <a:avLst/>
            <a:gdLst/>
            <a:ahLst/>
            <a:cxnLst/>
            <a:rect l="l" t="t" r="r" b="b"/>
            <a:pathLst>
              <a:path w="1986914">
                <a:moveTo>
                  <a:pt x="0" y="0"/>
                </a:moveTo>
                <a:lnTo>
                  <a:pt x="1986914" y="0"/>
                </a:lnTo>
              </a:path>
            </a:pathLst>
          </a:custGeom>
          <a:ln w="635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107689" y="334200"/>
            <a:ext cx="2152650" cy="0"/>
          </a:xfrm>
          <a:custGeom>
            <a:avLst/>
            <a:gdLst/>
            <a:ahLst/>
            <a:cxnLst/>
            <a:rect l="l" t="t" r="r" b="b"/>
            <a:pathLst>
              <a:path w="2152650">
                <a:moveTo>
                  <a:pt x="0" y="0"/>
                </a:moveTo>
                <a:lnTo>
                  <a:pt x="2152650" y="0"/>
                </a:lnTo>
              </a:path>
            </a:pathLst>
          </a:custGeom>
          <a:ln w="1003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392159" y="336105"/>
            <a:ext cx="744855" cy="0"/>
          </a:xfrm>
          <a:custGeom>
            <a:avLst/>
            <a:gdLst/>
            <a:ahLst/>
            <a:cxnLst/>
            <a:rect l="l" t="t" r="r" b="b"/>
            <a:pathLst>
              <a:path w="744854">
                <a:moveTo>
                  <a:pt x="0" y="0"/>
                </a:moveTo>
                <a:lnTo>
                  <a:pt x="744855" y="0"/>
                </a:lnTo>
              </a:path>
            </a:pathLst>
          </a:custGeom>
          <a:ln w="622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09940" y="331088"/>
            <a:ext cx="734060" cy="0"/>
          </a:xfrm>
          <a:custGeom>
            <a:avLst/>
            <a:gdLst/>
            <a:ahLst/>
            <a:cxnLst/>
            <a:rect l="l" t="t" r="r" b="b"/>
            <a:pathLst>
              <a:path w="734059">
                <a:moveTo>
                  <a:pt x="0" y="0"/>
                </a:moveTo>
                <a:lnTo>
                  <a:pt x="734059" y="0"/>
                </a:lnTo>
              </a:path>
            </a:pathLst>
          </a:custGeom>
          <a:ln w="381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0" y="339852"/>
            <a:ext cx="9128125" cy="7620"/>
          </a:xfrm>
          <a:custGeom>
            <a:avLst/>
            <a:gdLst/>
            <a:ahLst/>
            <a:cxnLst/>
            <a:rect l="l" t="t" r="r" b="b"/>
            <a:pathLst>
              <a:path w="9128125" h="7620">
                <a:moveTo>
                  <a:pt x="1905762" y="0"/>
                </a:moveTo>
                <a:lnTo>
                  <a:pt x="0" y="0"/>
                </a:lnTo>
                <a:lnTo>
                  <a:pt x="0" y="7620"/>
                </a:lnTo>
                <a:lnTo>
                  <a:pt x="1844802" y="7620"/>
                </a:lnTo>
                <a:lnTo>
                  <a:pt x="1905762" y="0"/>
                </a:lnTo>
                <a:close/>
              </a:path>
              <a:path w="9128125" h="7620">
                <a:moveTo>
                  <a:pt x="5260721" y="0"/>
                </a:moveTo>
                <a:lnTo>
                  <a:pt x="3269869" y="0"/>
                </a:lnTo>
                <a:lnTo>
                  <a:pt x="3370834" y="5461"/>
                </a:lnTo>
                <a:lnTo>
                  <a:pt x="3393059" y="7620"/>
                </a:lnTo>
                <a:lnTo>
                  <a:pt x="5301361" y="7620"/>
                </a:lnTo>
                <a:lnTo>
                  <a:pt x="5275961" y="3301"/>
                </a:lnTo>
                <a:lnTo>
                  <a:pt x="5260721" y="0"/>
                </a:lnTo>
                <a:close/>
              </a:path>
              <a:path w="9128125" h="7620">
                <a:moveTo>
                  <a:pt x="9128125" y="0"/>
                </a:moveTo>
                <a:lnTo>
                  <a:pt x="8381365" y="0"/>
                </a:lnTo>
                <a:lnTo>
                  <a:pt x="8350250" y="7620"/>
                </a:lnTo>
                <a:lnTo>
                  <a:pt x="9103360" y="7620"/>
                </a:lnTo>
                <a:lnTo>
                  <a:pt x="9128125" y="0"/>
                </a:lnTo>
                <a:close/>
              </a:path>
            </a:pathLst>
          </a:custGeom>
          <a:solidFill>
            <a:srgbClr val="00C5D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0" y="352043"/>
            <a:ext cx="1844675" cy="0"/>
          </a:xfrm>
          <a:custGeom>
            <a:avLst/>
            <a:gdLst/>
            <a:ahLst/>
            <a:cxnLst/>
            <a:rect l="l" t="t" r="r" b="b"/>
            <a:pathLst>
              <a:path w="1844675">
                <a:moveTo>
                  <a:pt x="0" y="0"/>
                </a:moveTo>
                <a:lnTo>
                  <a:pt x="184467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92804" y="352043"/>
            <a:ext cx="1952625" cy="0"/>
          </a:xfrm>
          <a:custGeom>
            <a:avLst/>
            <a:gdLst/>
            <a:ahLst/>
            <a:cxnLst/>
            <a:rect l="l" t="t" r="r" b="b"/>
            <a:pathLst>
              <a:path w="1952625">
                <a:moveTo>
                  <a:pt x="0" y="0"/>
                </a:moveTo>
                <a:lnTo>
                  <a:pt x="1952117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318627" y="352043"/>
            <a:ext cx="784225" cy="0"/>
          </a:xfrm>
          <a:custGeom>
            <a:avLst/>
            <a:gdLst/>
            <a:ahLst/>
            <a:cxnLst/>
            <a:rect l="l" t="t" r="r" b="b"/>
            <a:pathLst>
              <a:path w="784225">
                <a:moveTo>
                  <a:pt x="0" y="0"/>
                </a:moveTo>
                <a:lnTo>
                  <a:pt x="78422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361950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4">
                <a:moveTo>
                  <a:pt x="0" y="0"/>
                </a:moveTo>
                <a:lnTo>
                  <a:pt x="1783588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471290" y="361950"/>
            <a:ext cx="1924050" cy="0"/>
          </a:xfrm>
          <a:custGeom>
            <a:avLst/>
            <a:gdLst/>
            <a:ahLst/>
            <a:cxnLst/>
            <a:rect l="l" t="t" r="r" b="b"/>
            <a:pathLst>
              <a:path w="1924050">
                <a:moveTo>
                  <a:pt x="0" y="0"/>
                </a:moveTo>
                <a:lnTo>
                  <a:pt x="1924050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84971" y="366585"/>
            <a:ext cx="765175" cy="0"/>
          </a:xfrm>
          <a:custGeom>
            <a:avLst/>
            <a:gdLst/>
            <a:ahLst/>
            <a:cxnLst/>
            <a:rect l="l" t="t" r="r" b="b"/>
            <a:pathLst>
              <a:path w="765175">
                <a:moveTo>
                  <a:pt x="0" y="0"/>
                </a:moveTo>
                <a:lnTo>
                  <a:pt x="765175" y="0"/>
                </a:lnTo>
              </a:path>
            </a:pathLst>
          </a:custGeom>
          <a:ln w="3175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302752" y="361251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9271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0" y="371093"/>
            <a:ext cx="1723389" cy="0"/>
          </a:xfrm>
          <a:custGeom>
            <a:avLst/>
            <a:gdLst/>
            <a:ahLst/>
            <a:cxnLst/>
            <a:rect l="l" t="t" r="r" b="b"/>
            <a:pathLst>
              <a:path w="1723389">
                <a:moveTo>
                  <a:pt x="0" y="0"/>
                </a:moveTo>
                <a:lnTo>
                  <a:pt x="1723389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550284" y="371093"/>
            <a:ext cx="1889760" cy="0"/>
          </a:xfrm>
          <a:custGeom>
            <a:avLst/>
            <a:gdLst/>
            <a:ahLst/>
            <a:cxnLst/>
            <a:rect l="l" t="t" r="r" b="b"/>
            <a:pathLst>
              <a:path w="1889760">
                <a:moveTo>
                  <a:pt x="0" y="0"/>
                </a:moveTo>
                <a:lnTo>
                  <a:pt x="1889760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251825" y="371093"/>
            <a:ext cx="800735" cy="0"/>
          </a:xfrm>
          <a:custGeom>
            <a:avLst/>
            <a:gdLst/>
            <a:ahLst/>
            <a:cxnLst/>
            <a:rect l="l" t="t" r="r" b="b"/>
            <a:pathLst>
              <a:path w="800734">
                <a:moveTo>
                  <a:pt x="0" y="0"/>
                </a:moveTo>
                <a:lnTo>
                  <a:pt x="800734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0" y="380238"/>
            <a:ext cx="1662430" cy="0"/>
          </a:xfrm>
          <a:custGeom>
            <a:avLst/>
            <a:gdLst/>
            <a:ahLst/>
            <a:cxnLst/>
            <a:rect l="l" t="t" r="r" b="b"/>
            <a:pathLst>
              <a:path w="1662430">
                <a:moveTo>
                  <a:pt x="0" y="0"/>
                </a:moveTo>
                <a:lnTo>
                  <a:pt x="166230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28135" y="380238"/>
            <a:ext cx="1855470" cy="0"/>
          </a:xfrm>
          <a:custGeom>
            <a:avLst/>
            <a:gdLst/>
            <a:ahLst/>
            <a:cxnLst/>
            <a:rect l="l" t="t" r="r" b="b"/>
            <a:pathLst>
              <a:path w="1855470">
                <a:moveTo>
                  <a:pt x="0" y="0"/>
                </a:moveTo>
                <a:lnTo>
                  <a:pt x="185534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220075" y="380238"/>
            <a:ext cx="801370" cy="0"/>
          </a:xfrm>
          <a:custGeom>
            <a:avLst/>
            <a:gdLst/>
            <a:ahLst/>
            <a:cxnLst/>
            <a:rect l="l" t="t" r="r" b="b"/>
            <a:pathLst>
              <a:path w="801370">
                <a:moveTo>
                  <a:pt x="0" y="0"/>
                </a:moveTo>
                <a:lnTo>
                  <a:pt x="801370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0" y="392429"/>
            <a:ext cx="1544320" cy="0"/>
          </a:xfrm>
          <a:custGeom>
            <a:avLst/>
            <a:gdLst/>
            <a:ahLst/>
            <a:cxnLst/>
            <a:rect l="l" t="t" r="r" b="b"/>
            <a:pathLst>
              <a:path w="1544320">
                <a:moveTo>
                  <a:pt x="0" y="0"/>
                </a:moveTo>
                <a:lnTo>
                  <a:pt x="1543812" y="0"/>
                </a:lnTo>
              </a:path>
            </a:pathLst>
          </a:custGeom>
          <a:ln w="3175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0" y="388620"/>
            <a:ext cx="1571625" cy="0"/>
          </a:xfrm>
          <a:custGeom>
            <a:avLst/>
            <a:gdLst/>
            <a:ahLst/>
            <a:cxnLst/>
            <a:rect l="l" t="t" r="r" b="b"/>
            <a:pathLst>
              <a:path w="1571625">
                <a:moveTo>
                  <a:pt x="0" y="0"/>
                </a:moveTo>
                <a:lnTo>
                  <a:pt x="1571117" y="0"/>
                </a:lnTo>
              </a:path>
            </a:pathLst>
          </a:custGeom>
          <a:ln w="507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718178" y="389381"/>
            <a:ext cx="1811020" cy="0"/>
          </a:xfrm>
          <a:custGeom>
            <a:avLst/>
            <a:gdLst/>
            <a:ahLst/>
            <a:cxnLst/>
            <a:rect l="l" t="t" r="r" b="b"/>
            <a:pathLst>
              <a:path w="1811020">
                <a:moveTo>
                  <a:pt x="0" y="0"/>
                </a:moveTo>
                <a:lnTo>
                  <a:pt x="1810639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183880" y="389381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0" y="397763"/>
            <a:ext cx="1538605" cy="0"/>
          </a:xfrm>
          <a:custGeom>
            <a:avLst/>
            <a:gdLst/>
            <a:ahLst/>
            <a:cxnLst/>
            <a:rect l="l" t="t" r="r" b="b"/>
            <a:pathLst>
              <a:path w="1538605">
                <a:moveTo>
                  <a:pt x="0" y="0"/>
                </a:moveTo>
                <a:lnTo>
                  <a:pt x="1538605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96665" y="397763"/>
            <a:ext cx="1776095" cy="0"/>
          </a:xfrm>
          <a:custGeom>
            <a:avLst/>
            <a:gdLst/>
            <a:ahLst/>
            <a:cxnLst/>
            <a:rect l="l" t="t" r="r" b="b"/>
            <a:pathLst>
              <a:path w="1776095">
                <a:moveTo>
                  <a:pt x="0" y="0"/>
                </a:moveTo>
                <a:lnTo>
                  <a:pt x="1775587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45271" y="397763"/>
            <a:ext cx="812165" cy="0"/>
          </a:xfrm>
          <a:custGeom>
            <a:avLst/>
            <a:gdLst/>
            <a:ahLst/>
            <a:cxnLst/>
            <a:rect l="l" t="t" r="r" b="b"/>
            <a:pathLst>
              <a:path w="812165">
                <a:moveTo>
                  <a:pt x="0" y="0"/>
                </a:moveTo>
                <a:lnTo>
                  <a:pt x="812164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0" y="407669"/>
            <a:ext cx="1500505" cy="0"/>
          </a:xfrm>
          <a:custGeom>
            <a:avLst/>
            <a:gdLst/>
            <a:ahLst/>
            <a:cxnLst/>
            <a:rect l="l" t="t" r="r" b="b"/>
            <a:pathLst>
              <a:path w="1500505">
                <a:moveTo>
                  <a:pt x="0" y="0"/>
                </a:moveTo>
                <a:lnTo>
                  <a:pt x="1500505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875404" y="407669"/>
            <a:ext cx="1748155" cy="0"/>
          </a:xfrm>
          <a:custGeom>
            <a:avLst/>
            <a:gdLst/>
            <a:ahLst/>
            <a:cxnLst/>
            <a:rect l="l" t="t" r="r" b="b"/>
            <a:pathLst>
              <a:path w="1748154">
                <a:moveTo>
                  <a:pt x="0" y="0"/>
                </a:moveTo>
                <a:lnTo>
                  <a:pt x="1747647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02092" y="407669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>
                <a:moveTo>
                  <a:pt x="0" y="0"/>
                </a:moveTo>
                <a:lnTo>
                  <a:pt x="825500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0" y="416813"/>
            <a:ext cx="1463675" cy="0"/>
          </a:xfrm>
          <a:custGeom>
            <a:avLst/>
            <a:gdLst/>
            <a:ahLst/>
            <a:cxnLst/>
            <a:rect l="l" t="t" r="r" b="b"/>
            <a:pathLst>
              <a:path w="1463675">
                <a:moveTo>
                  <a:pt x="0" y="0"/>
                </a:moveTo>
                <a:lnTo>
                  <a:pt x="146316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53890" y="416813"/>
            <a:ext cx="1713864" cy="0"/>
          </a:xfrm>
          <a:custGeom>
            <a:avLst/>
            <a:gdLst/>
            <a:ahLst/>
            <a:cxnLst/>
            <a:rect l="l" t="t" r="r" b="b"/>
            <a:pathLst>
              <a:path w="1713864">
                <a:moveTo>
                  <a:pt x="0" y="0"/>
                </a:moveTo>
                <a:lnTo>
                  <a:pt x="171335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075930" y="419480"/>
            <a:ext cx="795020" cy="0"/>
          </a:xfrm>
          <a:custGeom>
            <a:avLst/>
            <a:gdLst/>
            <a:ahLst/>
            <a:cxnLst/>
            <a:rect l="l" t="t" r="r" b="b"/>
            <a:pathLst>
              <a:path w="795020">
                <a:moveTo>
                  <a:pt x="0" y="0"/>
                </a:moveTo>
                <a:lnTo>
                  <a:pt x="79451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097519" y="414147"/>
            <a:ext cx="792480" cy="0"/>
          </a:xfrm>
          <a:custGeom>
            <a:avLst/>
            <a:gdLst/>
            <a:ahLst/>
            <a:cxnLst/>
            <a:rect l="l" t="t" r="r" b="b"/>
            <a:pathLst>
              <a:path w="792479">
                <a:moveTo>
                  <a:pt x="0" y="0"/>
                </a:moveTo>
                <a:lnTo>
                  <a:pt x="79197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0" y="425958"/>
            <a:ext cx="1425575" cy="0"/>
          </a:xfrm>
          <a:custGeom>
            <a:avLst/>
            <a:gdLst/>
            <a:ahLst/>
            <a:cxnLst/>
            <a:rect l="l" t="t" r="r" b="b"/>
            <a:pathLst>
              <a:path w="1425575">
                <a:moveTo>
                  <a:pt x="0" y="0"/>
                </a:moveTo>
                <a:lnTo>
                  <a:pt x="1425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32503" y="425958"/>
            <a:ext cx="1679575" cy="0"/>
          </a:xfrm>
          <a:custGeom>
            <a:avLst/>
            <a:gdLst/>
            <a:ahLst/>
            <a:cxnLst/>
            <a:rect l="l" t="t" r="r" b="b"/>
            <a:pathLst>
              <a:path w="1679575">
                <a:moveTo>
                  <a:pt x="0" y="0"/>
                </a:moveTo>
                <a:lnTo>
                  <a:pt x="1679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026907" y="425958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0" y="435101"/>
            <a:ext cx="1382395" cy="0"/>
          </a:xfrm>
          <a:custGeom>
            <a:avLst/>
            <a:gdLst/>
            <a:ahLst/>
            <a:cxnLst/>
            <a:rect l="l" t="t" r="r" b="b"/>
            <a:pathLst>
              <a:path w="1382395">
                <a:moveTo>
                  <a:pt x="0" y="0"/>
                </a:moveTo>
                <a:lnTo>
                  <a:pt x="1381887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167123" y="435673"/>
            <a:ext cx="1573530" cy="0"/>
          </a:xfrm>
          <a:custGeom>
            <a:avLst/>
            <a:gdLst/>
            <a:ahLst/>
            <a:cxnLst/>
            <a:rect l="l" t="t" r="r" b="b"/>
            <a:pathLst>
              <a:path w="1573529">
                <a:moveTo>
                  <a:pt x="0" y="0"/>
                </a:moveTo>
                <a:lnTo>
                  <a:pt x="1573022" y="0"/>
                </a:lnTo>
              </a:path>
            </a:pathLst>
          </a:custGeom>
          <a:ln w="6476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127753" y="431863"/>
            <a:ext cx="1587500" cy="0"/>
          </a:xfrm>
          <a:custGeom>
            <a:avLst/>
            <a:gdLst/>
            <a:ahLst/>
            <a:cxnLst/>
            <a:rect l="l" t="t" r="r" b="b"/>
            <a:pathLst>
              <a:path w="1587500">
                <a:moveTo>
                  <a:pt x="0" y="0"/>
                </a:moveTo>
                <a:lnTo>
                  <a:pt x="1586992" y="0"/>
                </a:lnTo>
              </a:path>
            </a:pathLst>
          </a:custGeom>
          <a:ln w="3175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989569" y="435101"/>
            <a:ext cx="834390" cy="0"/>
          </a:xfrm>
          <a:custGeom>
            <a:avLst/>
            <a:gdLst/>
            <a:ahLst/>
            <a:cxnLst/>
            <a:rect l="l" t="t" r="r" b="b"/>
            <a:pathLst>
              <a:path w="834390">
                <a:moveTo>
                  <a:pt x="0" y="0"/>
                </a:moveTo>
                <a:lnTo>
                  <a:pt x="834389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0" y="444245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60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200652" y="444245"/>
            <a:ext cx="1621790" cy="0"/>
          </a:xfrm>
          <a:custGeom>
            <a:avLst/>
            <a:gdLst/>
            <a:ahLst/>
            <a:cxnLst/>
            <a:rect l="l" t="t" r="r" b="b"/>
            <a:pathLst>
              <a:path w="1621789">
                <a:moveTo>
                  <a:pt x="0" y="0"/>
                </a:moveTo>
                <a:lnTo>
                  <a:pt x="1621789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46008" y="444245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0" y="453390"/>
            <a:ext cx="1305560" cy="0"/>
          </a:xfrm>
          <a:custGeom>
            <a:avLst/>
            <a:gdLst/>
            <a:ahLst/>
            <a:cxnLst/>
            <a:rect l="l" t="t" r="r" b="b"/>
            <a:pathLst>
              <a:path w="1305560">
                <a:moveTo>
                  <a:pt x="0" y="0"/>
                </a:moveTo>
                <a:lnTo>
                  <a:pt x="130543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278376" y="453390"/>
            <a:ext cx="1596390" cy="0"/>
          </a:xfrm>
          <a:custGeom>
            <a:avLst/>
            <a:gdLst/>
            <a:ahLst/>
            <a:cxnLst/>
            <a:rect l="l" t="t" r="r" b="b"/>
            <a:pathLst>
              <a:path w="1596389">
                <a:moveTo>
                  <a:pt x="0" y="0"/>
                </a:moveTo>
                <a:lnTo>
                  <a:pt x="159626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909559" y="458088"/>
            <a:ext cx="802005" cy="0"/>
          </a:xfrm>
          <a:custGeom>
            <a:avLst/>
            <a:gdLst/>
            <a:ahLst/>
            <a:cxnLst/>
            <a:rect l="l" t="t" r="r" b="b"/>
            <a:pathLst>
              <a:path w="802004">
                <a:moveTo>
                  <a:pt x="0" y="0"/>
                </a:moveTo>
                <a:lnTo>
                  <a:pt x="802005" y="0"/>
                </a:lnTo>
              </a:path>
            </a:pathLst>
          </a:custGeom>
          <a:ln w="3175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931784" y="452755"/>
            <a:ext cx="800100" cy="0"/>
          </a:xfrm>
          <a:custGeom>
            <a:avLst/>
            <a:gdLst/>
            <a:ahLst/>
            <a:cxnLst/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ln w="939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0" y="462533"/>
            <a:ext cx="1267460" cy="0"/>
          </a:xfrm>
          <a:custGeom>
            <a:avLst/>
            <a:gdLst/>
            <a:ahLst/>
            <a:cxnLst/>
            <a:rect l="l" t="t" r="r" b="b"/>
            <a:pathLst>
              <a:path w="1267460">
                <a:moveTo>
                  <a:pt x="0" y="0"/>
                </a:moveTo>
                <a:lnTo>
                  <a:pt x="126738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357115" y="462533"/>
            <a:ext cx="1569720" cy="0"/>
          </a:xfrm>
          <a:custGeom>
            <a:avLst/>
            <a:gdLst/>
            <a:ahLst/>
            <a:cxnLst/>
            <a:rect l="l" t="t" r="r" b="b"/>
            <a:pathLst>
              <a:path w="1569720">
                <a:moveTo>
                  <a:pt x="0" y="0"/>
                </a:moveTo>
                <a:lnTo>
                  <a:pt x="156959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860156" y="462533"/>
            <a:ext cx="854075" cy="0"/>
          </a:xfrm>
          <a:custGeom>
            <a:avLst/>
            <a:gdLst/>
            <a:ahLst/>
            <a:cxnLst/>
            <a:rect l="l" t="t" r="r" b="b"/>
            <a:pathLst>
              <a:path w="854075">
                <a:moveTo>
                  <a:pt x="0" y="0"/>
                </a:moveTo>
                <a:lnTo>
                  <a:pt x="854075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0" y="474980"/>
            <a:ext cx="1197610" cy="0"/>
          </a:xfrm>
          <a:custGeom>
            <a:avLst/>
            <a:gdLst/>
            <a:ahLst/>
            <a:cxnLst/>
            <a:rect l="l" t="t" r="r" b="b"/>
            <a:pathLst>
              <a:path w="1197610">
                <a:moveTo>
                  <a:pt x="0" y="0"/>
                </a:moveTo>
                <a:lnTo>
                  <a:pt x="1196987" y="0"/>
                </a:lnTo>
              </a:path>
            </a:pathLst>
          </a:custGeom>
          <a:ln w="5079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0" y="469265"/>
            <a:ext cx="1216660" cy="0"/>
          </a:xfrm>
          <a:custGeom>
            <a:avLst/>
            <a:gdLst/>
            <a:ahLst/>
            <a:cxnLst/>
            <a:rect l="l" t="t" r="r" b="b"/>
            <a:pathLst>
              <a:path w="1216660">
                <a:moveTo>
                  <a:pt x="0" y="0"/>
                </a:moveTo>
                <a:lnTo>
                  <a:pt x="1216037" y="0"/>
                </a:lnTo>
              </a:path>
            </a:pathLst>
          </a:custGeom>
          <a:ln w="635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436236" y="471677"/>
            <a:ext cx="1543685" cy="0"/>
          </a:xfrm>
          <a:custGeom>
            <a:avLst/>
            <a:gdLst/>
            <a:ahLst/>
            <a:cxnLst/>
            <a:rect l="l" t="t" r="r" b="b"/>
            <a:pathLst>
              <a:path w="1543685">
                <a:moveTo>
                  <a:pt x="0" y="0"/>
                </a:moveTo>
                <a:lnTo>
                  <a:pt x="1543685" y="0"/>
                </a:lnTo>
              </a:path>
            </a:pathLst>
          </a:custGeom>
          <a:ln w="10667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818246" y="476313"/>
            <a:ext cx="821055" cy="0"/>
          </a:xfrm>
          <a:custGeom>
            <a:avLst/>
            <a:gdLst/>
            <a:ahLst/>
            <a:cxnLst/>
            <a:rect l="l" t="t" r="r" b="b"/>
            <a:pathLst>
              <a:path w="821054">
                <a:moveTo>
                  <a:pt x="0" y="0"/>
                </a:moveTo>
                <a:lnTo>
                  <a:pt x="821054" y="0"/>
                </a:lnTo>
              </a:path>
            </a:pathLst>
          </a:custGeom>
          <a:ln w="3175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844281" y="470979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975" y="0"/>
                </a:lnTo>
              </a:path>
            </a:pathLst>
          </a:custGeom>
          <a:ln w="927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0" y="480822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60">
                <a:moveTo>
                  <a:pt x="0" y="0"/>
                </a:moveTo>
                <a:lnTo>
                  <a:pt x="1191247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525517" y="480822"/>
            <a:ext cx="1506220" cy="0"/>
          </a:xfrm>
          <a:custGeom>
            <a:avLst/>
            <a:gdLst/>
            <a:ahLst/>
            <a:cxnLst/>
            <a:rect l="l" t="t" r="r" b="b"/>
            <a:pathLst>
              <a:path w="1506220">
                <a:moveTo>
                  <a:pt x="0" y="0"/>
                </a:moveTo>
                <a:lnTo>
                  <a:pt x="1506220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768463" y="480822"/>
            <a:ext cx="868044" cy="0"/>
          </a:xfrm>
          <a:custGeom>
            <a:avLst/>
            <a:gdLst/>
            <a:ahLst/>
            <a:cxnLst/>
            <a:rect l="l" t="t" r="r" b="b"/>
            <a:pathLst>
              <a:path w="868045">
                <a:moveTo>
                  <a:pt x="0" y="0"/>
                </a:moveTo>
                <a:lnTo>
                  <a:pt x="868044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0" y="489966"/>
            <a:ext cx="1164590" cy="0"/>
          </a:xfrm>
          <a:custGeom>
            <a:avLst/>
            <a:gdLst/>
            <a:ahLst/>
            <a:cxnLst/>
            <a:rect l="l" t="t" r="r" b="b"/>
            <a:pathLst>
              <a:path w="1164590">
                <a:moveTo>
                  <a:pt x="0" y="0"/>
                </a:moveTo>
                <a:lnTo>
                  <a:pt x="1164043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604130" y="489966"/>
            <a:ext cx="1489075" cy="0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716393" y="489966"/>
            <a:ext cx="879475" cy="0"/>
          </a:xfrm>
          <a:custGeom>
            <a:avLst/>
            <a:gdLst/>
            <a:ahLst/>
            <a:cxnLst/>
            <a:rect l="l" t="t" r="r" b="b"/>
            <a:pathLst>
              <a:path w="879475">
                <a:moveTo>
                  <a:pt x="0" y="0"/>
                </a:moveTo>
                <a:lnTo>
                  <a:pt x="878966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0" y="499109"/>
            <a:ext cx="1137285" cy="0"/>
          </a:xfrm>
          <a:custGeom>
            <a:avLst/>
            <a:gdLst/>
            <a:ahLst/>
            <a:cxnLst/>
            <a:rect l="l" t="t" r="r" b="b"/>
            <a:pathLst>
              <a:path w="1137285">
                <a:moveTo>
                  <a:pt x="0" y="0"/>
                </a:moveTo>
                <a:lnTo>
                  <a:pt x="113675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682871" y="499109"/>
            <a:ext cx="1462405" cy="0"/>
          </a:xfrm>
          <a:custGeom>
            <a:avLst/>
            <a:gdLst/>
            <a:ahLst/>
            <a:cxnLst/>
            <a:rect l="l" t="t" r="r" b="b"/>
            <a:pathLst>
              <a:path w="1462404">
                <a:moveTo>
                  <a:pt x="0" y="0"/>
                </a:moveTo>
                <a:lnTo>
                  <a:pt x="1461896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670165" y="499109"/>
            <a:ext cx="883919" cy="0"/>
          </a:xfrm>
          <a:custGeom>
            <a:avLst/>
            <a:gdLst/>
            <a:ahLst/>
            <a:cxnLst/>
            <a:rect l="l" t="t" r="r" b="b"/>
            <a:pathLst>
              <a:path w="883920">
                <a:moveTo>
                  <a:pt x="0" y="0"/>
                </a:moveTo>
                <a:lnTo>
                  <a:pt x="88341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0" y="508254"/>
            <a:ext cx="1109980" cy="0"/>
          </a:xfrm>
          <a:custGeom>
            <a:avLst/>
            <a:gdLst/>
            <a:ahLst/>
            <a:cxnLst/>
            <a:rect l="l" t="t" r="r" b="b"/>
            <a:pathLst>
              <a:path w="1109980">
                <a:moveTo>
                  <a:pt x="0" y="0"/>
                </a:moveTo>
                <a:lnTo>
                  <a:pt x="1109980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822825" y="510286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3345" y="0"/>
                </a:lnTo>
              </a:path>
            </a:pathLst>
          </a:custGeom>
          <a:ln w="660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777740" y="504951"/>
            <a:ext cx="1370330" cy="0"/>
          </a:xfrm>
          <a:custGeom>
            <a:avLst/>
            <a:gdLst/>
            <a:ahLst/>
            <a:cxnLst/>
            <a:rect l="l" t="t" r="r" b="b"/>
            <a:pathLst>
              <a:path w="1370329">
                <a:moveTo>
                  <a:pt x="0" y="0"/>
                </a:moveTo>
                <a:lnTo>
                  <a:pt x="1370330" y="0"/>
                </a:lnTo>
              </a:path>
            </a:pathLst>
          </a:custGeom>
          <a:ln w="406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623809" y="508254"/>
            <a:ext cx="887094" cy="0"/>
          </a:xfrm>
          <a:custGeom>
            <a:avLst/>
            <a:gdLst/>
            <a:ahLst/>
            <a:cxnLst/>
            <a:rect l="l" t="t" r="r" b="b"/>
            <a:pathLst>
              <a:path w="887095">
                <a:moveTo>
                  <a:pt x="0" y="0"/>
                </a:moveTo>
                <a:lnTo>
                  <a:pt x="887095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0" y="518159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8915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851019" y="518159"/>
            <a:ext cx="1436370" cy="0"/>
          </a:xfrm>
          <a:custGeom>
            <a:avLst/>
            <a:gdLst/>
            <a:ahLst/>
            <a:cxnLst/>
            <a:rect l="l" t="t" r="r" b="b"/>
            <a:pathLst>
              <a:path w="1436370">
                <a:moveTo>
                  <a:pt x="0" y="0"/>
                </a:moveTo>
                <a:lnTo>
                  <a:pt x="1436369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580376" y="521398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725" y="0"/>
                </a:lnTo>
              </a:path>
            </a:pathLst>
          </a:custGeom>
          <a:ln w="3175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607681" y="516826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6476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0" y="526541"/>
            <a:ext cx="1051560" cy="0"/>
          </a:xfrm>
          <a:custGeom>
            <a:avLst/>
            <a:gdLst/>
            <a:ahLst/>
            <a:cxnLst/>
            <a:rect l="l" t="t" r="r" b="b"/>
            <a:pathLst>
              <a:path w="1051560">
                <a:moveTo>
                  <a:pt x="0" y="0"/>
                </a:moveTo>
                <a:lnTo>
                  <a:pt x="1051509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929251" y="526541"/>
            <a:ext cx="1431925" cy="0"/>
          </a:xfrm>
          <a:custGeom>
            <a:avLst/>
            <a:gdLst/>
            <a:ahLst/>
            <a:cxnLst/>
            <a:rect l="l" t="t" r="r" b="b"/>
            <a:pathLst>
              <a:path w="1431925">
                <a:moveTo>
                  <a:pt x="0" y="0"/>
                </a:moveTo>
                <a:lnTo>
                  <a:pt x="143192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495158" y="526541"/>
            <a:ext cx="926465" cy="0"/>
          </a:xfrm>
          <a:custGeom>
            <a:avLst/>
            <a:gdLst/>
            <a:ahLst/>
            <a:cxnLst/>
            <a:rect l="l" t="t" r="r" b="b"/>
            <a:pathLst>
              <a:path w="926465">
                <a:moveTo>
                  <a:pt x="0" y="0"/>
                </a:moveTo>
                <a:lnTo>
                  <a:pt x="92646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0" y="535686"/>
            <a:ext cx="1024255" cy="0"/>
          </a:xfrm>
          <a:custGeom>
            <a:avLst/>
            <a:gdLst/>
            <a:ahLst/>
            <a:cxnLst/>
            <a:rect l="l" t="t" r="r" b="b"/>
            <a:pathLst>
              <a:path w="1024255">
                <a:moveTo>
                  <a:pt x="0" y="0"/>
                </a:moveTo>
                <a:lnTo>
                  <a:pt x="1024229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007483" y="535686"/>
            <a:ext cx="1438275" cy="0"/>
          </a:xfrm>
          <a:custGeom>
            <a:avLst/>
            <a:gdLst/>
            <a:ahLst/>
            <a:cxnLst/>
            <a:rect l="l" t="t" r="r" b="b"/>
            <a:pathLst>
              <a:path w="1438275">
                <a:moveTo>
                  <a:pt x="0" y="0"/>
                </a:moveTo>
                <a:lnTo>
                  <a:pt x="1438147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426070" y="538987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>
                <a:moveTo>
                  <a:pt x="0" y="0"/>
                </a:moveTo>
                <a:lnTo>
                  <a:pt x="913129" y="0"/>
                </a:lnTo>
              </a:path>
            </a:pathLst>
          </a:custGeom>
          <a:ln w="4064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468616" y="533654"/>
            <a:ext cx="895985" cy="0"/>
          </a:xfrm>
          <a:custGeom>
            <a:avLst/>
            <a:gdLst/>
            <a:ahLst/>
            <a:cxnLst/>
            <a:rect l="l" t="t" r="r" b="b"/>
            <a:pathLst>
              <a:path w="895984">
                <a:moveTo>
                  <a:pt x="0" y="0"/>
                </a:moveTo>
                <a:lnTo>
                  <a:pt x="895984" y="0"/>
                </a:lnTo>
              </a:path>
            </a:pathLst>
          </a:custGeom>
          <a:ln w="6603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0" y="544830"/>
            <a:ext cx="998219" cy="0"/>
          </a:xfrm>
          <a:custGeom>
            <a:avLst/>
            <a:gdLst/>
            <a:ahLst/>
            <a:cxnLst/>
            <a:rect l="l" t="t" r="r" b="b"/>
            <a:pathLst>
              <a:path w="998219">
                <a:moveTo>
                  <a:pt x="0" y="0"/>
                </a:moveTo>
                <a:lnTo>
                  <a:pt x="997661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86730" y="544830"/>
            <a:ext cx="1434465" cy="0"/>
          </a:xfrm>
          <a:custGeom>
            <a:avLst/>
            <a:gdLst/>
            <a:ahLst/>
            <a:cxnLst/>
            <a:rect l="l" t="t" r="r" b="b"/>
            <a:pathLst>
              <a:path w="1434465">
                <a:moveTo>
                  <a:pt x="0" y="0"/>
                </a:moveTo>
                <a:lnTo>
                  <a:pt x="1433957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336663" y="544830"/>
            <a:ext cx="1000125" cy="0"/>
          </a:xfrm>
          <a:custGeom>
            <a:avLst/>
            <a:gdLst/>
            <a:ahLst/>
            <a:cxnLst/>
            <a:rect l="l" t="t" r="r" b="b"/>
            <a:pathLst>
              <a:path w="1000125">
                <a:moveTo>
                  <a:pt x="0" y="0"/>
                </a:moveTo>
                <a:lnTo>
                  <a:pt x="999616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0" y="553973"/>
            <a:ext cx="970280" cy="0"/>
          </a:xfrm>
          <a:custGeom>
            <a:avLst/>
            <a:gdLst/>
            <a:ahLst/>
            <a:cxnLst/>
            <a:rect l="l" t="t" r="r" b="b"/>
            <a:pathLst>
              <a:path w="970280">
                <a:moveTo>
                  <a:pt x="0" y="0"/>
                </a:moveTo>
                <a:lnTo>
                  <a:pt x="970229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242940" y="557974"/>
            <a:ext cx="1354455" cy="0"/>
          </a:xfrm>
          <a:custGeom>
            <a:avLst/>
            <a:gdLst/>
            <a:ahLst/>
            <a:cxnLst/>
            <a:rect l="l" t="t" r="r" b="b"/>
            <a:pathLst>
              <a:path w="1354454">
                <a:moveTo>
                  <a:pt x="0" y="0"/>
                </a:moveTo>
                <a:lnTo>
                  <a:pt x="1354455" y="0"/>
                </a:lnTo>
              </a:path>
            </a:pathLst>
          </a:custGeom>
          <a:ln w="3175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197855" y="552640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59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8000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261479" y="553973"/>
            <a:ext cx="1022350" cy="0"/>
          </a:xfrm>
          <a:custGeom>
            <a:avLst/>
            <a:gdLst/>
            <a:ahLst/>
            <a:cxnLst/>
            <a:rect l="l" t="t" r="r" b="b"/>
            <a:pathLst>
              <a:path w="1022350">
                <a:moveTo>
                  <a:pt x="0" y="0"/>
                </a:moveTo>
                <a:lnTo>
                  <a:pt x="1022350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0" y="56388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177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254752" y="563880"/>
            <a:ext cx="1535430" cy="0"/>
          </a:xfrm>
          <a:custGeom>
            <a:avLst/>
            <a:gdLst/>
            <a:ahLst/>
            <a:cxnLst/>
            <a:rect l="l" t="t" r="r" b="b"/>
            <a:pathLst>
              <a:path w="1535429">
                <a:moveTo>
                  <a:pt x="0" y="0"/>
                </a:moveTo>
                <a:lnTo>
                  <a:pt x="1535429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085456" y="563880"/>
            <a:ext cx="1140460" cy="0"/>
          </a:xfrm>
          <a:custGeom>
            <a:avLst/>
            <a:gdLst/>
            <a:ahLst/>
            <a:cxnLst/>
            <a:rect l="l" t="t" r="r" b="b"/>
            <a:pathLst>
              <a:path w="1140459">
                <a:moveTo>
                  <a:pt x="0" y="0"/>
                </a:moveTo>
                <a:lnTo>
                  <a:pt x="1140460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0" y="568451"/>
            <a:ext cx="8174355" cy="7620"/>
          </a:xfrm>
          <a:custGeom>
            <a:avLst/>
            <a:gdLst/>
            <a:ahLst/>
            <a:cxnLst/>
            <a:rect l="l" t="t" r="r" b="b"/>
            <a:pathLst>
              <a:path w="8174355" h="7620">
                <a:moveTo>
                  <a:pt x="912469" y="0"/>
                </a:moveTo>
                <a:lnTo>
                  <a:pt x="0" y="0"/>
                </a:lnTo>
                <a:lnTo>
                  <a:pt x="0" y="7620"/>
                </a:lnTo>
                <a:lnTo>
                  <a:pt x="886434" y="7620"/>
                </a:lnTo>
                <a:lnTo>
                  <a:pt x="892784" y="5461"/>
                </a:lnTo>
                <a:lnTo>
                  <a:pt x="912469" y="0"/>
                </a:lnTo>
                <a:close/>
              </a:path>
              <a:path w="8174355" h="7620">
                <a:moveTo>
                  <a:pt x="6789801" y="0"/>
                </a:moveTo>
                <a:lnTo>
                  <a:pt x="5332603" y="0"/>
                </a:lnTo>
                <a:lnTo>
                  <a:pt x="5411343" y="7620"/>
                </a:lnTo>
                <a:lnTo>
                  <a:pt x="8123301" y="7620"/>
                </a:lnTo>
                <a:lnTo>
                  <a:pt x="8130285" y="6476"/>
                </a:lnTo>
                <a:lnTo>
                  <a:pt x="6933946" y="6476"/>
                </a:lnTo>
                <a:lnTo>
                  <a:pt x="6789801" y="0"/>
                </a:lnTo>
                <a:close/>
              </a:path>
              <a:path w="8174355" h="7620">
                <a:moveTo>
                  <a:pt x="8174101" y="0"/>
                </a:moveTo>
                <a:lnTo>
                  <a:pt x="7085076" y="0"/>
                </a:lnTo>
                <a:lnTo>
                  <a:pt x="6933946" y="6476"/>
                </a:lnTo>
                <a:lnTo>
                  <a:pt x="8130285" y="6476"/>
                </a:lnTo>
                <a:lnTo>
                  <a:pt x="8174101" y="0"/>
                </a:lnTo>
                <a:close/>
              </a:path>
            </a:pathLst>
          </a:custGeom>
          <a:solidFill>
            <a:srgbClr val="00ACD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0" y="581405"/>
            <a:ext cx="886460" cy="0"/>
          </a:xfrm>
          <a:custGeom>
            <a:avLst/>
            <a:gdLst/>
            <a:ahLst/>
            <a:cxnLst/>
            <a:rect l="l" t="t" r="r" b="b"/>
            <a:pathLst>
              <a:path w="886460">
                <a:moveTo>
                  <a:pt x="0" y="0"/>
                </a:moveTo>
                <a:lnTo>
                  <a:pt x="886396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411089" y="581405"/>
            <a:ext cx="2712085" cy="0"/>
          </a:xfrm>
          <a:custGeom>
            <a:avLst/>
            <a:gdLst/>
            <a:ahLst/>
            <a:cxnLst/>
            <a:rect l="l" t="t" r="r" b="b"/>
            <a:pathLst>
              <a:path w="2712084">
                <a:moveTo>
                  <a:pt x="0" y="0"/>
                </a:moveTo>
                <a:lnTo>
                  <a:pt x="2711831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0" y="590550"/>
            <a:ext cx="864869" cy="0"/>
          </a:xfrm>
          <a:custGeom>
            <a:avLst/>
            <a:gdLst/>
            <a:ahLst/>
            <a:cxnLst/>
            <a:rect l="l" t="t" r="r" b="b"/>
            <a:pathLst>
              <a:path w="864869">
                <a:moveTo>
                  <a:pt x="0" y="0"/>
                </a:moveTo>
                <a:lnTo>
                  <a:pt x="864857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490083" y="590550"/>
            <a:ext cx="2581910" cy="0"/>
          </a:xfrm>
          <a:custGeom>
            <a:avLst/>
            <a:gdLst/>
            <a:ahLst/>
            <a:cxnLst/>
            <a:rect l="l" t="t" r="r" b="b"/>
            <a:pathLst>
              <a:path w="2581909">
                <a:moveTo>
                  <a:pt x="0" y="0"/>
                </a:moveTo>
                <a:lnTo>
                  <a:pt x="2581910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0" y="599694"/>
            <a:ext cx="843280" cy="0"/>
          </a:xfrm>
          <a:custGeom>
            <a:avLst/>
            <a:gdLst/>
            <a:ahLst/>
            <a:cxnLst/>
            <a:rect l="l" t="t" r="r" b="b"/>
            <a:pathLst>
              <a:path w="843280">
                <a:moveTo>
                  <a:pt x="0" y="0"/>
                </a:moveTo>
                <a:lnTo>
                  <a:pt x="842670" y="0"/>
                </a:lnTo>
              </a:path>
            </a:pathLst>
          </a:custGeom>
          <a:ln w="10667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619241" y="600329"/>
            <a:ext cx="2360930" cy="0"/>
          </a:xfrm>
          <a:custGeom>
            <a:avLst/>
            <a:gdLst/>
            <a:ahLst/>
            <a:cxnLst/>
            <a:rect l="l" t="t" r="r" b="b"/>
            <a:pathLst>
              <a:path w="2360929">
                <a:moveTo>
                  <a:pt x="0" y="0"/>
                </a:moveTo>
                <a:lnTo>
                  <a:pt x="2360422" y="0"/>
                </a:lnTo>
              </a:path>
            </a:pathLst>
          </a:custGeom>
          <a:ln w="9398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574157" y="594994"/>
            <a:ext cx="2444115" cy="0"/>
          </a:xfrm>
          <a:custGeom>
            <a:avLst/>
            <a:gdLst/>
            <a:ahLst/>
            <a:cxnLst/>
            <a:rect l="l" t="t" r="r" b="b"/>
            <a:pathLst>
              <a:path w="2444115">
                <a:moveTo>
                  <a:pt x="0" y="0"/>
                </a:moveTo>
                <a:lnTo>
                  <a:pt x="2443607" y="0"/>
                </a:lnTo>
              </a:path>
            </a:pathLst>
          </a:custGeom>
          <a:ln w="3175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0" y="609600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>
                <a:moveTo>
                  <a:pt x="0" y="0"/>
                </a:moveTo>
                <a:lnTo>
                  <a:pt x="817829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657469" y="609600"/>
            <a:ext cx="2286635" cy="0"/>
          </a:xfrm>
          <a:custGeom>
            <a:avLst/>
            <a:gdLst/>
            <a:ahLst/>
            <a:cxnLst/>
            <a:rect l="l" t="t" r="r" b="b"/>
            <a:pathLst>
              <a:path w="2286634">
                <a:moveTo>
                  <a:pt x="0" y="0"/>
                </a:moveTo>
                <a:lnTo>
                  <a:pt x="2286507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0" y="618744"/>
            <a:ext cx="796290" cy="0"/>
          </a:xfrm>
          <a:custGeom>
            <a:avLst/>
            <a:gdLst/>
            <a:ahLst/>
            <a:cxnLst/>
            <a:rect l="l" t="t" r="r" b="b"/>
            <a:pathLst>
              <a:path w="796290">
                <a:moveTo>
                  <a:pt x="0" y="0"/>
                </a:moveTo>
                <a:lnTo>
                  <a:pt x="795693" y="0"/>
                </a:lnTo>
              </a:path>
            </a:pathLst>
          </a:custGeom>
          <a:ln w="9143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818759" y="622173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312" y="0"/>
                </a:lnTo>
              </a:path>
            </a:pathLst>
          </a:custGeom>
          <a:ln w="3175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770498" y="617601"/>
            <a:ext cx="2076450" cy="0"/>
          </a:xfrm>
          <a:custGeom>
            <a:avLst/>
            <a:gdLst/>
            <a:ahLst/>
            <a:cxnLst/>
            <a:rect l="l" t="t" r="r" b="b"/>
            <a:pathLst>
              <a:path w="2076450">
                <a:moveTo>
                  <a:pt x="0" y="0"/>
                </a:moveTo>
                <a:lnTo>
                  <a:pt x="2075942" y="0"/>
                </a:lnTo>
              </a:path>
            </a:pathLst>
          </a:custGeom>
          <a:ln w="6857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0" y="62712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141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819013" y="627126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439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0" y="636269"/>
            <a:ext cx="752475" cy="0"/>
          </a:xfrm>
          <a:custGeom>
            <a:avLst/>
            <a:gdLst/>
            <a:ahLst/>
            <a:cxnLst/>
            <a:rect l="l" t="t" r="r" b="b"/>
            <a:pathLst>
              <a:path w="752475">
                <a:moveTo>
                  <a:pt x="0" y="0"/>
                </a:moveTo>
                <a:lnTo>
                  <a:pt x="75191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919470" y="636269"/>
            <a:ext cx="1819275" cy="0"/>
          </a:xfrm>
          <a:custGeom>
            <a:avLst/>
            <a:gdLst/>
            <a:ahLst/>
            <a:cxnLst/>
            <a:rect l="l" t="t" r="r" b="b"/>
            <a:pathLst>
              <a:path w="1819275">
                <a:moveTo>
                  <a:pt x="0" y="0"/>
                </a:moveTo>
                <a:lnTo>
                  <a:pt x="181876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0" y="645413"/>
            <a:ext cx="730885" cy="0"/>
          </a:xfrm>
          <a:custGeom>
            <a:avLst/>
            <a:gdLst/>
            <a:ahLst/>
            <a:cxnLst/>
            <a:rect l="l" t="t" r="r" b="b"/>
            <a:pathLst>
              <a:path w="730885">
                <a:moveTo>
                  <a:pt x="0" y="0"/>
                </a:moveTo>
                <a:lnTo>
                  <a:pt x="730326" y="0"/>
                </a:lnTo>
              </a:path>
            </a:pathLst>
          </a:custGeom>
          <a:ln w="10668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099175" y="64738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3806" y="0"/>
                </a:lnTo>
              </a:path>
            </a:pathLst>
          </a:custGeom>
          <a:ln w="6731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041390" y="642048"/>
            <a:ext cx="1613535" cy="0"/>
          </a:xfrm>
          <a:custGeom>
            <a:avLst/>
            <a:gdLst/>
            <a:ahLst/>
            <a:cxnLst/>
            <a:rect l="l" t="t" r="r" b="b"/>
            <a:pathLst>
              <a:path w="1613534">
                <a:moveTo>
                  <a:pt x="0" y="0"/>
                </a:moveTo>
                <a:lnTo>
                  <a:pt x="1613027" y="0"/>
                </a:lnTo>
              </a:path>
            </a:pathLst>
          </a:custGeom>
          <a:ln w="3937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5319"/>
            <a:ext cx="704850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824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134480" y="655319"/>
            <a:ext cx="1430020" cy="0"/>
          </a:xfrm>
          <a:custGeom>
            <a:avLst/>
            <a:gdLst/>
            <a:ahLst/>
            <a:cxnLst/>
            <a:rect l="l" t="t" r="r" b="b"/>
            <a:pathLst>
              <a:path w="1430020">
                <a:moveTo>
                  <a:pt x="0" y="0"/>
                </a:moveTo>
                <a:lnTo>
                  <a:pt x="1430020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664463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5">
                <a:moveTo>
                  <a:pt x="0" y="0"/>
                </a:moveTo>
                <a:lnTo>
                  <a:pt x="683285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235319" y="664463"/>
            <a:ext cx="1226185" cy="0"/>
          </a:xfrm>
          <a:custGeom>
            <a:avLst/>
            <a:gdLst/>
            <a:ahLst/>
            <a:cxnLst/>
            <a:rect l="l" t="t" r="r" b="b"/>
            <a:pathLst>
              <a:path w="1226184">
                <a:moveTo>
                  <a:pt x="0" y="0"/>
                </a:moveTo>
                <a:lnTo>
                  <a:pt x="1226184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0" y="672845"/>
            <a:ext cx="661670" cy="0"/>
          </a:xfrm>
          <a:custGeom>
            <a:avLst/>
            <a:gdLst/>
            <a:ahLst/>
            <a:cxnLst/>
            <a:rect l="l" t="t" r="r" b="b"/>
            <a:pathLst>
              <a:path w="661670">
                <a:moveTo>
                  <a:pt x="0" y="0"/>
                </a:moveTo>
                <a:lnTo>
                  <a:pt x="661047" y="0"/>
                </a:lnTo>
              </a:path>
            </a:pathLst>
          </a:custGeom>
          <a:ln w="10667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452996" y="673544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9270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343141" y="668210"/>
            <a:ext cx="1007110" cy="0"/>
          </a:xfrm>
          <a:custGeom>
            <a:avLst/>
            <a:gdLst/>
            <a:ahLst/>
            <a:cxnLst/>
            <a:rect l="l" t="t" r="r" b="b"/>
            <a:pathLst>
              <a:path w="1007109">
                <a:moveTo>
                  <a:pt x="0" y="0"/>
                </a:moveTo>
                <a:lnTo>
                  <a:pt x="1007110" y="0"/>
                </a:lnTo>
              </a:path>
            </a:pathLst>
          </a:custGeom>
          <a:ln w="3175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0" y="681355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5">
                <a:moveTo>
                  <a:pt x="0" y="0"/>
                </a:moveTo>
                <a:lnTo>
                  <a:pt x="628015" y="0"/>
                </a:lnTo>
              </a:path>
            </a:pathLst>
          </a:custGeom>
          <a:ln w="8890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658609" y="682688"/>
            <a:ext cx="417195" cy="0"/>
          </a:xfrm>
          <a:custGeom>
            <a:avLst/>
            <a:gdLst/>
            <a:ahLst/>
            <a:cxnLst/>
            <a:rect l="l" t="t" r="r" b="b"/>
            <a:pathLst>
              <a:path w="417195">
                <a:moveTo>
                  <a:pt x="0" y="0"/>
                </a:moveTo>
                <a:lnTo>
                  <a:pt x="417195" y="0"/>
                </a:lnTo>
              </a:path>
            </a:pathLst>
          </a:custGeom>
          <a:ln w="9271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541134" y="677354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485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0" y="691895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>
                <a:moveTo>
                  <a:pt x="0" y="0"/>
                </a:moveTo>
                <a:lnTo>
                  <a:pt x="614641" y="0"/>
                </a:lnTo>
              </a:path>
            </a:pathLst>
          </a:custGeom>
          <a:ln w="9143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761098" y="68865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>
                <a:moveTo>
                  <a:pt x="0" y="0"/>
                </a:moveTo>
                <a:lnTo>
                  <a:pt x="151765" y="0"/>
                </a:lnTo>
              </a:path>
            </a:pathLst>
          </a:custGeom>
          <a:ln w="3175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0" y="701040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408" y="0"/>
                </a:lnTo>
              </a:path>
            </a:pathLst>
          </a:custGeom>
          <a:ln w="9144">
            <a:solidFill>
              <a:srgbClr val="009E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0" y="710183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9143">
            <a:solidFill>
              <a:srgbClr val="009D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0" y="718566"/>
            <a:ext cx="561340" cy="0"/>
          </a:xfrm>
          <a:custGeom>
            <a:avLst/>
            <a:gdLst/>
            <a:ahLst/>
            <a:cxnLst/>
            <a:rect l="l" t="t" r="r" b="b"/>
            <a:pathLst>
              <a:path w="561340">
                <a:moveTo>
                  <a:pt x="0" y="0"/>
                </a:moveTo>
                <a:lnTo>
                  <a:pt x="560832" y="0"/>
                </a:lnTo>
              </a:path>
            </a:pathLst>
          </a:custGeom>
          <a:ln w="10667">
            <a:solidFill>
              <a:srgbClr val="009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0" y="727709"/>
            <a:ext cx="543560" cy="0"/>
          </a:xfrm>
          <a:custGeom>
            <a:avLst/>
            <a:gdLst/>
            <a:ahLst/>
            <a:cxnLst/>
            <a:rect l="l" t="t" r="r" b="b"/>
            <a:pathLst>
              <a:path w="543560">
                <a:moveTo>
                  <a:pt x="0" y="0"/>
                </a:moveTo>
                <a:lnTo>
                  <a:pt x="543433" y="0"/>
                </a:lnTo>
              </a:path>
            </a:pathLst>
          </a:custGeom>
          <a:ln w="10668">
            <a:solidFill>
              <a:srgbClr val="009B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0" y="737616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5">
                <a:moveTo>
                  <a:pt x="0" y="0"/>
                </a:moveTo>
                <a:lnTo>
                  <a:pt x="522097" y="0"/>
                </a:lnTo>
              </a:path>
            </a:pathLst>
          </a:custGeom>
          <a:ln w="9143">
            <a:solidFill>
              <a:srgbClr val="009A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0" y="75133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>
                <a:moveTo>
                  <a:pt x="0" y="0"/>
                </a:moveTo>
                <a:lnTo>
                  <a:pt x="505333" y="0"/>
                </a:lnTo>
              </a:path>
            </a:pathLst>
          </a:custGeom>
          <a:ln w="18287">
            <a:solidFill>
              <a:srgbClr val="009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0" y="764286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392" y="0"/>
                </a:lnTo>
              </a:path>
            </a:pathLst>
          </a:custGeom>
          <a:ln w="10668">
            <a:solidFill>
              <a:srgbClr val="0096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0" y="773430"/>
            <a:ext cx="451484" cy="0"/>
          </a:xfrm>
          <a:custGeom>
            <a:avLst/>
            <a:gdLst/>
            <a:ahLst/>
            <a:cxnLst/>
            <a:rect l="l" t="t" r="r" b="b"/>
            <a:pathLst>
              <a:path w="451484">
                <a:moveTo>
                  <a:pt x="0" y="0"/>
                </a:moveTo>
                <a:lnTo>
                  <a:pt x="451104" y="0"/>
                </a:lnTo>
              </a:path>
            </a:pathLst>
          </a:custGeom>
          <a:ln w="10667">
            <a:solidFill>
              <a:srgbClr val="0095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0" y="783336"/>
            <a:ext cx="431165" cy="0"/>
          </a:xfrm>
          <a:custGeom>
            <a:avLst/>
            <a:gdLst/>
            <a:ahLst/>
            <a:cxnLst/>
            <a:rect l="l" t="t" r="r" b="b"/>
            <a:pathLst>
              <a:path w="431165">
                <a:moveTo>
                  <a:pt x="0" y="0"/>
                </a:moveTo>
                <a:lnTo>
                  <a:pt x="430656" y="0"/>
                </a:lnTo>
              </a:path>
            </a:pathLst>
          </a:custGeom>
          <a:ln w="9144">
            <a:solidFill>
              <a:srgbClr val="0094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0" y="792480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369" y="0"/>
                </a:lnTo>
              </a:path>
            </a:pathLst>
          </a:custGeom>
          <a:ln w="9143">
            <a:solidFill>
              <a:srgbClr val="0093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0" y="801623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9144">
            <a:solidFill>
              <a:srgbClr val="0092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0" y="810894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525" y="0"/>
                </a:lnTo>
              </a:path>
            </a:pathLst>
          </a:custGeom>
          <a:ln w="8889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0" y="805815"/>
            <a:ext cx="376555" cy="0"/>
          </a:xfrm>
          <a:custGeom>
            <a:avLst/>
            <a:gdLst/>
            <a:ahLst/>
            <a:cxnLst/>
            <a:rect l="l" t="t" r="r" b="b"/>
            <a:pathLst>
              <a:path w="376555">
                <a:moveTo>
                  <a:pt x="0" y="0"/>
                </a:moveTo>
                <a:lnTo>
                  <a:pt x="376428" y="0"/>
                </a:lnTo>
              </a:path>
            </a:pathLst>
          </a:custGeom>
          <a:ln w="3175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0" y="819150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1188" y="0"/>
                </a:lnTo>
              </a:path>
            </a:pathLst>
          </a:custGeom>
          <a:ln w="10668">
            <a:solidFill>
              <a:srgbClr val="009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0" y="829055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9143">
            <a:solidFill>
              <a:srgbClr val="0090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0" y="838200"/>
            <a:ext cx="327660" cy="0"/>
          </a:xfrm>
          <a:custGeom>
            <a:avLst/>
            <a:gdLst/>
            <a:ahLst/>
            <a:cxnLst/>
            <a:rect l="l" t="t" r="r" b="b"/>
            <a:pathLst>
              <a:path w="327660">
                <a:moveTo>
                  <a:pt x="0" y="0"/>
                </a:moveTo>
                <a:lnTo>
                  <a:pt x="327660" y="0"/>
                </a:lnTo>
              </a:path>
            </a:pathLst>
          </a:custGeom>
          <a:ln w="9144">
            <a:solidFill>
              <a:srgbClr val="008F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0" y="847344"/>
            <a:ext cx="311785" cy="0"/>
          </a:xfrm>
          <a:custGeom>
            <a:avLst/>
            <a:gdLst/>
            <a:ahLst/>
            <a:cxnLst/>
            <a:rect l="l" t="t" r="r" b="b"/>
            <a:pathLst>
              <a:path w="311785">
                <a:moveTo>
                  <a:pt x="0" y="0"/>
                </a:moveTo>
                <a:lnTo>
                  <a:pt x="311785" y="0"/>
                </a:lnTo>
              </a:path>
            </a:pathLst>
          </a:custGeom>
          <a:ln w="9143">
            <a:solidFill>
              <a:srgbClr val="008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0" y="855725"/>
            <a:ext cx="297180" cy="0"/>
          </a:xfrm>
          <a:custGeom>
            <a:avLst/>
            <a:gdLst/>
            <a:ahLst/>
            <a:cxnLst/>
            <a:rect l="l" t="t" r="r" b="b"/>
            <a:pathLst>
              <a:path w="297180">
                <a:moveTo>
                  <a:pt x="0" y="0"/>
                </a:moveTo>
                <a:lnTo>
                  <a:pt x="297180" y="0"/>
                </a:lnTo>
              </a:path>
            </a:pathLst>
          </a:custGeom>
          <a:ln w="10668">
            <a:solidFill>
              <a:srgbClr val="008D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0" y="864869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10667">
            <a:solidFill>
              <a:srgbClr val="008B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0" y="874775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>
                <a:moveTo>
                  <a:pt x="0" y="0"/>
                </a:moveTo>
                <a:lnTo>
                  <a:pt x="263652" y="0"/>
                </a:lnTo>
              </a:path>
            </a:pathLst>
          </a:custGeom>
          <a:ln w="9144">
            <a:solidFill>
              <a:srgbClr val="008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0" y="879347"/>
            <a:ext cx="246888" cy="149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402835" y="9144"/>
            <a:ext cx="4741545" cy="0"/>
          </a:xfrm>
          <a:custGeom>
            <a:avLst/>
            <a:gdLst/>
            <a:ahLst/>
            <a:cxnLst/>
            <a:rect l="l" t="t" r="r" b="b"/>
            <a:pathLst>
              <a:path w="4741545">
                <a:moveTo>
                  <a:pt x="0" y="0"/>
                </a:moveTo>
                <a:lnTo>
                  <a:pt x="4741164" y="0"/>
                </a:lnTo>
              </a:path>
            </a:pathLst>
          </a:custGeom>
          <a:ln w="18288">
            <a:solidFill>
              <a:srgbClr val="009A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450079" y="23622"/>
            <a:ext cx="4693285" cy="0"/>
          </a:xfrm>
          <a:custGeom>
            <a:avLst/>
            <a:gdLst/>
            <a:ahLst/>
            <a:cxnLst/>
            <a:rect l="l" t="t" r="r" b="b"/>
            <a:pathLst>
              <a:path w="4693284">
                <a:moveTo>
                  <a:pt x="0" y="0"/>
                </a:moveTo>
                <a:lnTo>
                  <a:pt x="4693285" y="0"/>
                </a:lnTo>
              </a:path>
            </a:pathLst>
          </a:custGeom>
          <a:ln w="13715">
            <a:solidFill>
              <a:srgbClr val="009A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489703" y="37338"/>
            <a:ext cx="4653915" cy="0"/>
          </a:xfrm>
          <a:custGeom>
            <a:avLst/>
            <a:gdLst/>
            <a:ahLst/>
            <a:cxnLst/>
            <a:rect l="l" t="t" r="r" b="b"/>
            <a:pathLst>
              <a:path w="4653915">
                <a:moveTo>
                  <a:pt x="0" y="0"/>
                </a:moveTo>
                <a:lnTo>
                  <a:pt x="4653661" y="0"/>
                </a:lnTo>
              </a:path>
            </a:pathLst>
          </a:custGeom>
          <a:ln w="13716">
            <a:solidFill>
              <a:srgbClr val="009B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526279" y="50292"/>
            <a:ext cx="4617720" cy="0"/>
          </a:xfrm>
          <a:custGeom>
            <a:avLst/>
            <a:gdLst/>
            <a:ahLst/>
            <a:cxnLst/>
            <a:rect l="l" t="t" r="r" b="b"/>
            <a:pathLst>
              <a:path w="4617720">
                <a:moveTo>
                  <a:pt x="0" y="0"/>
                </a:moveTo>
                <a:lnTo>
                  <a:pt x="4617720" y="0"/>
                </a:lnTo>
              </a:path>
            </a:pathLst>
          </a:custGeom>
          <a:ln w="15239">
            <a:solidFill>
              <a:srgbClr val="009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565903" y="63246"/>
            <a:ext cx="4578350" cy="0"/>
          </a:xfrm>
          <a:custGeom>
            <a:avLst/>
            <a:gdLst/>
            <a:ahLst/>
            <a:cxnLst/>
            <a:rect l="l" t="t" r="r" b="b"/>
            <a:pathLst>
              <a:path w="4578350">
                <a:moveTo>
                  <a:pt x="0" y="0"/>
                </a:moveTo>
                <a:lnTo>
                  <a:pt x="4578096" y="0"/>
                </a:lnTo>
              </a:path>
            </a:pathLst>
          </a:custGeom>
          <a:ln w="13715">
            <a:solidFill>
              <a:srgbClr val="009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608576" y="75438"/>
            <a:ext cx="4535805" cy="0"/>
          </a:xfrm>
          <a:custGeom>
            <a:avLst/>
            <a:gdLst/>
            <a:ahLst/>
            <a:cxnLst/>
            <a:rect l="l" t="t" r="r" b="b"/>
            <a:pathLst>
              <a:path w="4535805">
                <a:moveTo>
                  <a:pt x="0" y="0"/>
                </a:moveTo>
                <a:lnTo>
                  <a:pt x="4535424" y="0"/>
                </a:lnTo>
              </a:path>
            </a:pathLst>
          </a:custGeom>
          <a:ln w="13716">
            <a:solidFill>
              <a:srgbClr val="009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649723" y="88392"/>
            <a:ext cx="449453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276" y="0"/>
                </a:lnTo>
              </a:path>
            </a:pathLst>
          </a:custGeom>
          <a:ln w="15239">
            <a:solidFill>
              <a:srgbClr val="009C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695444" y="102870"/>
            <a:ext cx="4448810" cy="0"/>
          </a:xfrm>
          <a:custGeom>
            <a:avLst/>
            <a:gdLst/>
            <a:ahLst/>
            <a:cxnLst/>
            <a:rect l="l" t="t" r="r" b="b"/>
            <a:pathLst>
              <a:path w="4448809">
                <a:moveTo>
                  <a:pt x="0" y="0"/>
                </a:moveTo>
                <a:lnTo>
                  <a:pt x="4448556" y="0"/>
                </a:lnTo>
              </a:path>
            </a:pathLst>
          </a:custGeom>
          <a:ln w="13716">
            <a:solidFill>
              <a:srgbClr val="009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738115" y="115062"/>
            <a:ext cx="4406265" cy="0"/>
          </a:xfrm>
          <a:custGeom>
            <a:avLst/>
            <a:gdLst/>
            <a:ahLst/>
            <a:cxnLst/>
            <a:rect l="l" t="t" r="r" b="b"/>
            <a:pathLst>
              <a:path w="4406265">
                <a:moveTo>
                  <a:pt x="0" y="0"/>
                </a:moveTo>
                <a:lnTo>
                  <a:pt x="4405884" y="0"/>
                </a:lnTo>
              </a:path>
            </a:pathLst>
          </a:custGeom>
          <a:ln w="13716">
            <a:solidFill>
              <a:srgbClr val="009D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779264" y="127254"/>
            <a:ext cx="4364990" cy="0"/>
          </a:xfrm>
          <a:custGeom>
            <a:avLst/>
            <a:gdLst/>
            <a:ahLst/>
            <a:cxnLst/>
            <a:rect l="l" t="t" r="r" b="b"/>
            <a:pathLst>
              <a:path w="4364990">
                <a:moveTo>
                  <a:pt x="0" y="0"/>
                </a:moveTo>
                <a:lnTo>
                  <a:pt x="4364736" y="0"/>
                </a:lnTo>
              </a:path>
            </a:pathLst>
          </a:custGeom>
          <a:ln w="13715">
            <a:solidFill>
              <a:srgbClr val="009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823459" y="140970"/>
            <a:ext cx="4320540" cy="0"/>
          </a:xfrm>
          <a:custGeom>
            <a:avLst/>
            <a:gdLst/>
            <a:ahLst/>
            <a:cxnLst/>
            <a:rect l="l" t="t" r="r" b="b"/>
            <a:pathLst>
              <a:path w="4320540">
                <a:moveTo>
                  <a:pt x="0" y="0"/>
                </a:moveTo>
                <a:lnTo>
                  <a:pt x="4320540" y="0"/>
                </a:lnTo>
              </a:path>
            </a:pathLst>
          </a:custGeom>
          <a:ln w="13716">
            <a:solidFill>
              <a:srgbClr val="009E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869179" y="153162"/>
            <a:ext cx="4274820" cy="0"/>
          </a:xfrm>
          <a:custGeom>
            <a:avLst/>
            <a:gdLst/>
            <a:ahLst/>
            <a:cxnLst/>
            <a:rect l="l" t="t" r="r" b="b"/>
            <a:pathLst>
              <a:path w="4274820">
                <a:moveTo>
                  <a:pt x="0" y="0"/>
                </a:moveTo>
                <a:lnTo>
                  <a:pt x="4274820" y="0"/>
                </a:lnTo>
              </a:path>
            </a:pathLst>
          </a:custGeom>
          <a:ln w="13716">
            <a:solidFill>
              <a:srgbClr val="009E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919471" y="166878"/>
            <a:ext cx="4224020" cy="0"/>
          </a:xfrm>
          <a:custGeom>
            <a:avLst/>
            <a:gdLst/>
            <a:ahLst/>
            <a:cxnLst/>
            <a:rect l="l" t="t" r="r" b="b"/>
            <a:pathLst>
              <a:path w="4224020">
                <a:moveTo>
                  <a:pt x="0" y="0"/>
                </a:moveTo>
                <a:lnTo>
                  <a:pt x="4223893" y="0"/>
                </a:lnTo>
              </a:path>
            </a:pathLst>
          </a:custGeom>
          <a:ln w="13715">
            <a:solidFill>
              <a:srgbClr val="009E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965191" y="179831"/>
            <a:ext cx="4178935" cy="0"/>
          </a:xfrm>
          <a:custGeom>
            <a:avLst/>
            <a:gdLst/>
            <a:ahLst/>
            <a:cxnLst/>
            <a:rect l="l" t="t" r="r" b="b"/>
            <a:pathLst>
              <a:path w="4178934">
                <a:moveTo>
                  <a:pt x="0" y="0"/>
                </a:moveTo>
                <a:lnTo>
                  <a:pt x="4178808" y="0"/>
                </a:lnTo>
              </a:path>
            </a:pathLst>
          </a:custGeom>
          <a:ln w="15240">
            <a:solidFill>
              <a:srgbClr val="009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010911" y="192786"/>
            <a:ext cx="4133215" cy="0"/>
          </a:xfrm>
          <a:custGeom>
            <a:avLst/>
            <a:gdLst/>
            <a:ahLst/>
            <a:cxnLst/>
            <a:rect l="l" t="t" r="r" b="b"/>
            <a:pathLst>
              <a:path w="4133215">
                <a:moveTo>
                  <a:pt x="0" y="0"/>
                </a:moveTo>
                <a:lnTo>
                  <a:pt x="4133088" y="0"/>
                </a:lnTo>
              </a:path>
            </a:pathLst>
          </a:custGeom>
          <a:ln w="13716">
            <a:solidFill>
              <a:srgbClr val="009F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056632" y="204977"/>
            <a:ext cx="4060825" cy="0"/>
          </a:xfrm>
          <a:custGeom>
            <a:avLst/>
            <a:gdLst/>
            <a:ahLst/>
            <a:cxnLst/>
            <a:rect l="l" t="t" r="r" b="b"/>
            <a:pathLst>
              <a:path w="4060825">
                <a:moveTo>
                  <a:pt x="0" y="0"/>
                </a:moveTo>
                <a:lnTo>
                  <a:pt x="4060824" y="0"/>
                </a:lnTo>
              </a:path>
            </a:pathLst>
          </a:custGeom>
          <a:ln w="13715">
            <a:solidFill>
              <a:srgbClr val="009F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102352" y="217931"/>
            <a:ext cx="3970020" cy="0"/>
          </a:xfrm>
          <a:custGeom>
            <a:avLst/>
            <a:gdLst/>
            <a:ahLst/>
            <a:cxnLst/>
            <a:rect l="l" t="t" r="r" b="b"/>
            <a:pathLst>
              <a:path w="3970020">
                <a:moveTo>
                  <a:pt x="0" y="0"/>
                </a:moveTo>
                <a:lnTo>
                  <a:pt x="3970020" y="0"/>
                </a:lnTo>
              </a:path>
            </a:pathLst>
          </a:custGeom>
          <a:ln w="15240">
            <a:solidFill>
              <a:srgbClr val="009F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154167" y="232409"/>
            <a:ext cx="3869690" cy="0"/>
          </a:xfrm>
          <a:custGeom>
            <a:avLst/>
            <a:gdLst/>
            <a:ahLst/>
            <a:cxnLst/>
            <a:rect l="l" t="t" r="r" b="b"/>
            <a:pathLst>
              <a:path w="3869690">
                <a:moveTo>
                  <a:pt x="0" y="0"/>
                </a:moveTo>
                <a:lnTo>
                  <a:pt x="3869436" y="0"/>
                </a:lnTo>
              </a:path>
            </a:pathLst>
          </a:custGeom>
          <a:ln w="13716">
            <a:solidFill>
              <a:srgbClr val="009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199888" y="244602"/>
            <a:ext cx="3778885" cy="0"/>
          </a:xfrm>
          <a:custGeom>
            <a:avLst/>
            <a:gdLst/>
            <a:ahLst/>
            <a:cxnLst/>
            <a:rect l="l" t="t" r="r" b="b"/>
            <a:pathLst>
              <a:path w="3778884">
                <a:moveTo>
                  <a:pt x="0" y="0"/>
                </a:moveTo>
                <a:lnTo>
                  <a:pt x="3778885" y="0"/>
                </a:lnTo>
              </a:path>
            </a:pathLst>
          </a:custGeom>
          <a:ln w="13715">
            <a:solidFill>
              <a:srgbClr val="00A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245608" y="256793"/>
            <a:ext cx="3688079" cy="0"/>
          </a:xfrm>
          <a:custGeom>
            <a:avLst/>
            <a:gdLst/>
            <a:ahLst/>
            <a:cxnLst/>
            <a:rect l="l" t="t" r="r" b="b"/>
            <a:pathLst>
              <a:path w="3688079">
                <a:moveTo>
                  <a:pt x="0" y="0"/>
                </a:moveTo>
                <a:lnTo>
                  <a:pt x="3688080" y="0"/>
                </a:lnTo>
              </a:path>
            </a:pathLst>
          </a:custGeom>
          <a:ln w="13716">
            <a:solidFill>
              <a:srgbClr val="00A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291328" y="270509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>
                <a:moveTo>
                  <a:pt x="0" y="0"/>
                </a:moveTo>
                <a:lnTo>
                  <a:pt x="3597529" y="0"/>
                </a:lnTo>
              </a:path>
            </a:pathLst>
          </a:custGeom>
          <a:ln w="13716">
            <a:solidFill>
              <a:srgbClr val="00A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337047" y="282702"/>
            <a:ext cx="3508375" cy="0"/>
          </a:xfrm>
          <a:custGeom>
            <a:avLst/>
            <a:gdLst/>
            <a:ahLst/>
            <a:cxnLst/>
            <a:rect l="l" t="t" r="r" b="b"/>
            <a:pathLst>
              <a:path w="3508375">
                <a:moveTo>
                  <a:pt x="0" y="0"/>
                </a:moveTo>
                <a:lnTo>
                  <a:pt x="3508248" y="0"/>
                </a:lnTo>
              </a:path>
            </a:pathLst>
          </a:custGeom>
          <a:ln w="13715">
            <a:solidFill>
              <a:srgbClr val="00A1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387340" y="296418"/>
            <a:ext cx="3408045" cy="0"/>
          </a:xfrm>
          <a:custGeom>
            <a:avLst/>
            <a:gdLst/>
            <a:ahLst/>
            <a:cxnLst/>
            <a:rect l="l" t="t" r="r" b="b"/>
            <a:pathLst>
              <a:path w="3408045">
                <a:moveTo>
                  <a:pt x="0" y="0"/>
                </a:moveTo>
                <a:lnTo>
                  <a:pt x="3407664" y="0"/>
                </a:lnTo>
              </a:path>
            </a:pathLst>
          </a:custGeom>
          <a:ln w="13716">
            <a:solidFill>
              <a:srgbClr val="00A1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433059" y="309372"/>
            <a:ext cx="3319145" cy="0"/>
          </a:xfrm>
          <a:custGeom>
            <a:avLst/>
            <a:gdLst/>
            <a:ahLst/>
            <a:cxnLst/>
            <a:rect l="l" t="t" r="r" b="b"/>
            <a:pathLst>
              <a:path w="3319145">
                <a:moveTo>
                  <a:pt x="0" y="0"/>
                </a:moveTo>
                <a:lnTo>
                  <a:pt x="3318637" y="0"/>
                </a:lnTo>
              </a:path>
            </a:pathLst>
          </a:custGeom>
          <a:ln w="15240">
            <a:solidFill>
              <a:srgbClr val="00A2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478779" y="328422"/>
            <a:ext cx="3228340" cy="0"/>
          </a:xfrm>
          <a:custGeom>
            <a:avLst/>
            <a:gdLst/>
            <a:ahLst/>
            <a:cxnLst/>
            <a:rect l="l" t="t" r="r" b="b"/>
            <a:pathLst>
              <a:path w="3228340">
                <a:moveTo>
                  <a:pt x="0" y="0"/>
                </a:moveTo>
                <a:lnTo>
                  <a:pt x="3227831" y="0"/>
                </a:lnTo>
              </a:path>
            </a:pathLst>
          </a:custGeom>
          <a:ln w="25907">
            <a:solidFill>
              <a:srgbClr val="00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585459" y="347472"/>
            <a:ext cx="3032125" cy="0"/>
          </a:xfrm>
          <a:custGeom>
            <a:avLst/>
            <a:gdLst/>
            <a:ahLst/>
            <a:cxnLst/>
            <a:rect l="l" t="t" r="r" b="b"/>
            <a:pathLst>
              <a:path w="3032125">
                <a:moveTo>
                  <a:pt x="0" y="0"/>
                </a:moveTo>
                <a:lnTo>
                  <a:pt x="3032124" y="0"/>
                </a:lnTo>
              </a:path>
            </a:pathLst>
          </a:custGeom>
          <a:ln w="15240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647944" y="361950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49" y="0"/>
                </a:lnTo>
              </a:path>
            </a:pathLst>
          </a:custGeom>
          <a:ln w="13715">
            <a:solidFill>
              <a:srgbClr val="00A3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704332" y="374141"/>
            <a:ext cx="2819400" cy="0"/>
          </a:xfrm>
          <a:custGeom>
            <a:avLst/>
            <a:gdLst/>
            <a:ahLst/>
            <a:cxnLst/>
            <a:rect l="l" t="t" r="r" b="b"/>
            <a:pathLst>
              <a:path w="2819400">
                <a:moveTo>
                  <a:pt x="0" y="0"/>
                </a:moveTo>
                <a:lnTo>
                  <a:pt x="2819399" y="0"/>
                </a:lnTo>
              </a:path>
            </a:pathLst>
          </a:custGeom>
          <a:ln w="13715">
            <a:solidFill>
              <a:srgbClr val="00A3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760720" y="386334"/>
            <a:ext cx="2717800" cy="0"/>
          </a:xfrm>
          <a:custGeom>
            <a:avLst/>
            <a:gdLst/>
            <a:ahLst/>
            <a:cxnLst/>
            <a:rect l="l" t="t" r="r" b="b"/>
            <a:pathLst>
              <a:path w="2717800">
                <a:moveTo>
                  <a:pt x="0" y="0"/>
                </a:moveTo>
                <a:lnTo>
                  <a:pt x="2717291" y="0"/>
                </a:lnTo>
              </a:path>
            </a:pathLst>
          </a:custGeom>
          <a:ln w="13715">
            <a:solidFill>
              <a:srgbClr val="00A4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818632" y="40005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548" y="0"/>
                </a:lnTo>
              </a:path>
            </a:pathLst>
          </a:custGeom>
          <a:ln w="13716">
            <a:solidFill>
              <a:srgbClr val="00A4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875020" y="413004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>
                <a:moveTo>
                  <a:pt x="0" y="0"/>
                </a:moveTo>
                <a:lnTo>
                  <a:pt x="2514600" y="0"/>
                </a:lnTo>
              </a:path>
            </a:pathLst>
          </a:custGeom>
          <a:ln w="15239">
            <a:solidFill>
              <a:srgbClr val="00A6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937503" y="425958"/>
            <a:ext cx="2403475" cy="0"/>
          </a:xfrm>
          <a:custGeom>
            <a:avLst/>
            <a:gdLst/>
            <a:ahLst/>
            <a:cxnLst/>
            <a:rect l="l" t="t" r="r" b="b"/>
            <a:pathLst>
              <a:path w="2403475">
                <a:moveTo>
                  <a:pt x="0" y="0"/>
                </a:moveTo>
                <a:lnTo>
                  <a:pt x="2403348" y="0"/>
                </a:lnTo>
              </a:path>
            </a:pathLst>
          </a:custGeom>
          <a:ln w="13715">
            <a:solidFill>
              <a:srgbClr val="00A6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993891" y="438912"/>
            <a:ext cx="2302510" cy="0"/>
          </a:xfrm>
          <a:custGeom>
            <a:avLst/>
            <a:gdLst/>
            <a:ahLst/>
            <a:cxnLst/>
            <a:rect l="l" t="t" r="r" b="b"/>
            <a:pathLst>
              <a:path w="2302509">
                <a:moveTo>
                  <a:pt x="0" y="0"/>
                </a:moveTo>
                <a:lnTo>
                  <a:pt x="2302129" y="0"/>
                </a:lnTo>
              </a:path>
            </a:pathLst>
          </a:custGeom>
          <a:ln w="15240">
            <a:solidFill>
              <a:srgbClr val="00A6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050279" y="451866"/>
            <a:ext cx="2200275" cy="0"/>
          </a:xfrm>
          <a:custGeom>
            <a:avLst/>
            <a:gdLst/>
            <a:ahLst/>
            <a:cxnLst/>
            <a:rect l="l" t="t" r="r" b="b"/>
            <a:pathLst>
              <a:path w="2200275">
                <a:moveTo>
                  <a:pt x="0" y="0"/>
                </a:moveTo>
                <a:lnTo>
                  <a:pt x="2200021" y="0"/>
                </a:lnTo>
              </a:path>
            </a:pathLst>
          </a:custGeom>
          <a:ln w="13715">
            <a:solidFill>
              <a:srgbClr val="00A7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108191" y="464058"/>
            <a:ext cx="2086610" cy="0"/>
          </a:xfrm>
          <a:custGeom>
            <a:avLst/>
            <a:gdLst/>
            <a:ahLst/>
            <a:cxnLst/>
            <a:rect l="l" t="t" r="r" b="b"/>
            <a:pathLst>
              <a:path w="2086609">
                <a:moveTo>
                  <a:pt x="0" y="0"/>
                </a:moveTo>
                <a:lnTo>
                  <a:pt x="2086356" y="0"/>
                </a:lnTo>
              </a:path>
            </a:pathLst>
          </a:custGeom>
          <a:ln w="13715">
            <a:solidFill>
              <a:srgbClr val="00A7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164579" y="477012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421" y="0"/>
                </a:lnTo>
              </a:path>
            </a:pathLst>
          </a:custGeom>
          <a:ln w="15240">
            <a:solidFill>
              <a:srgbClr val="00A7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227064" y="491490"/>
            <a:ext cx="1845945" cy="0"/>
          </a:xfrm>
          <a:custGeom>
            <a:avLst/>
            <a:gdLst/>
            <a:ahLst/>
            <a:cxnLst/>
            <a:rect l="l" t="t" r="r" b="b"/>
            <a:pathLst>
              <a:path w="1845945">
                <a:moveTo>
                  <a:pt x="0" y="0"/>
                </a:moveTo>
                <a:lnTo>
                  <a:pt x="1845564" y="0"/>
                </a:lnTo>
              </a:path>
            </a:pathLst>
          </a:custGeom>
          <a:ln w="13715">
            <a:solidFill>
              <a:srgbClr val="00A8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283452" y="503681"/>
            <a:ext cx="1732280" cy="0"/>
          </a:xfrm>
          <a:custGeom>
            <a:avLst/>
            <a:gdLst/>
            <a:ahLst/>
            <a:cxnLst/>
            <a:rect l="l" t="t" r="r" b="b"/>
            <a:pathLst>
              <a:path w="1732279">
                <a:moveTo>
                  <a:pt x="0" y="0"/>
                </a:moveTo>
                <a:lnTo>
                  <a:pt x="1732152" y="0"/>
                </a:lnTo>
              </a:path>
            </a:pathLst>
          </a:custGeom>
          <a:ln w="13715">
            <a:solidFill>
              <a:srgbClr val="00A8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348984" y="515873"/>
            <a:ext cx="1609090" cy="0"/>
          </a:xfrm>
          <a:custGeom>
            <a:avLst/>
            <a:gdLst/>
            <a:ahLst/>
            <a:cxnLst/>
            <a:rect l="l" t="t" r="r" b="b"/>
            <a:pathLst>
              <a:path w="1609090">
                <a:moveTo>
                  <a:pt x="0" y="0"/>
                </a:moveTo>
                <a:lnTo>
                  <a:pt x="1608709" y="0"/>
                </a:lnTo>
              </a:path>
            </a:pathLst>
          </a:custGeom>
          <a:ln w="13716">
            <a:solidFill>
              <a:srgbClr val="00A9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426708" y="529590"/>
            <a:ext cx="1458595" cy="0"/>
          </a:xfrm>
          <a:custGeom>
            <a:avLst/>
            <a:gdLst/>
            <a:ahLst/>
            <a:cxnLst/>
            <a:rect l="l" t="t" r="r" b="b"/>
            <a:pathLst>
              <a:path w="1458595">
                <a:moveTo>
                  <a:pt x="0" y="0"/>
                </a:moveTo>
                <a:lnTo>
                  <a:pt x="1458467" y="0"/>
                </a:lnTo>
              </a:path>
            </a:pathLst>
          </a:custGeom>
          <a:ln w="13715">
            <a:solidFill>
              <a:srgbClr val="00A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512052" y="543305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7" y="0"/>
                </a:lnTo>
              </a:path>
            </a:pathLst>
          </a:custGeom>
          <a:ln w="13715">
            <a:solidFill>
              <a:srgbClr val="00A9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589776" y="555498"/>
            <a:ext cx="1138555" cy="0"/>
          </a:xfrm>
          <a:custGeom>
            <a:avLst/>
            <a:gdLst/>
            <a:ahLst/>
            <a:cxnLst/>
            <a:rect l="l" t="t" r="r" b="b"/>
            <a:pathLst>
              <a:path w="1138554">
                <a:moveTo>
                  <a:pt x="0" y="0"/>
                </a:moveTo>
                <a:lnTo>
                  <a:pt x="1138427" y="0"/>
                </a:lnTo>
              </a:path>
            </a:pathLst>
          </a:custGeom>
          <a:ln w="13715">
            <a:solidFill>
              <a:srgbClr val="00AA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667500" y="568451"/>
            <a:ext cx="986155" cy="0"/>
          </a:xfrm>
          <a:custGeom>
            <a:avLst/>
            <a:gdLst/>
            <a:ahLst/>
            <a:cxnLst/>
            <a:rect l="l" t="t" r="r" b="b"/>
            <a:pathLst>
              <a:path w="986154">
                <a:moveTo>
                  <a:pt x="0" y="0"/>
                </a:moveTo>
                <a:lnTo>
                  <a:pt x="986027" y="0"/>
                </a:lnTo>
              </a:path>
            </a:pathLst>
          </a:custGeom>
          <a:ln w="15239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780276" y="581405"/>
            <a:ext cx="753110" cy="0"/>
          </a:xfrm>
          <a:custGeom>
            <a:avLst/>
            <a:gdLst/>
            <a:ahLst/>
            <a:cxnLst/>
            <a:rect l="l" t="t" r="r" b="b"/>
            <a:pathLst>
              <a:path w="753109">
                <a:moveTo>
                  <a:pt x="0" y="0"/>
                </a:moveTo>
                <a:lnTo>
                  <a:pt x="752855" y="0"/>
                </a:lnTo>
              </a:path>
            </a:pathLst>
          </a:custGeom>
          <a:ln w="13715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102729" y="597725"/>
            <a:ext cx="113664" cy="0"/>
          </a:xfrm>
          <a:custGeom>
            <a:avLst/>
            <a:gdLst/>
            <a:ahLst/>
            <a:cxnLst/>
            <a:rect l="l" t="t" r="r" b="b"/>
            <a:pathLst>
              <a:path w="113665">
                <a:moveTo>
                  <a:pt x="0" y="0"/>
                </a:moveTo>
                <a:lnTo>
                  <a:pt x="113665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013193" y="595312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670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6958583" y="590423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410845" y="0"/>
                </a:lnTo>
              </a:path>
            </a:pathLst>
          </a:custGeom>
          <a:ln w="736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 txBox="1"/>
          <p:nvPr/>
        </p:nvSpPr>
        <p:spPr>
          <a:xfrm>
            <a:off x="77215" y="1241805"/>
            <a:ext cx="8942705" cy="55010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69900" marR="5080" indent="-457200">
              <a:lnSpc>
                <a:spcPct val="99300"/>
              </a:lnSpc>
              <a:spcBef>
                <a:spcPts val="120"/>
              </a:spcBef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The allocation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according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to this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method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is very useful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as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it takes into 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consideration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the lowest cost and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therefore, </a:t>
            </a:r>
            <a:r>
              <a:rPr sz="24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reduce </a:t>
            </a:r>
            <a:r>
              <a:rPr sz="2400" b="1" dirty="0">
                <a:solidFill>
                  <a:srgbClr val="001F5F"/>
                </a:solidFill>
                <a:latin typeface="Times New Roman"/>
                <a:cs typeface="Times New Roman"/>
              </a:rPr>
              <a:t>the </a:t>
            </a:r>
            <a:r>
              <a:rPr sz="24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computation 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as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well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as the amount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time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necessary to arrive at 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optimal 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solution.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>
              <a:lnSpc>
                <a:spcPts val="2865"/>
              </a:lnSpc>
            </a:pPr>
            <a:r>
              <a:rPr sz="2400" b="1" u="heavy" spc="-5" dirty="0">
                <a:solidFill>
                  <a:srgbClr val="7E0000"/>
                </a:solidFill>
                <a:uFill>
                  <a:solidFill>
                    <a:srgbClr val="7E0000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sz="2400" b="1" u="heavy" dirty="0">
                <a:solidFill>
                  <a:srgbClr val="7E0000"/>
                </a:solidFill>
                <a:uFill>
                  <a:solidFill>
                    <a:srgbClr val="7E0000"/>
                  </a:solidFill>
                </a:u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 marL="469900" marR="74930" indent="-457200">
              <a:lnSpc>
                <a:spcPts val="2870"/>
              </a:lnSpc>
              <a:spcBef>
                <a:spcPts val="90"/>
              </a:spcBef>
              <a:buAutoNum type="alphaLcParenBoth"/>
              <a:tabLst>
                <a:tab pos="469265" algn="l"/>
                <a:tab pos="469900" algn="l"/>
              </a:tabLst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Select 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cell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with 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lowest transportation cost among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all the rows  or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columns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of the transportation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 table.</a:t>
            </a:r>
            <a:endParaRPr sz="2400">
              <a:latin typeface="Times New Roman"/>
              <a:cs typeface="Times New Roman"/>
            </a:endParaRPr>
          </a:p>
          <a:p>
            <a:pPr marL="469900" marR="558800" indent="-457200">
              <a:lnSpc>
                <a:spcPts val="2860"/>
              </a:lnSpc>
              <a:spcBef>
                <a:spcPts val="15"/>
              </a:spcBef>
              <a:buAutoNum type="alphaLcParenBoth"/>
              <a:tabLst>
                <a:tab pos="469265" algn="l"/>
                <a:tab pos="469900" algn="l"/>
              </a:tabLst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If 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minimum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cost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not unique,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then select arbitrarily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any cell  with this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minimum</a:t>
            </a:r>
            <a:r>
              <a:rPr sz="2400" spc="-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cost.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ts val="2870"/>
              </a:lnSpc>
            </a:pPr>
            <a:r>
              <a:rPr sz="2400" b="1" u="heavy" spc="-5" dirty="0">
                <a:solidFill>
                  <a:srgbClr val="7E0000"/>
                </a:solidFill>
                <a:uFill>
                  <a:solidFill>
                    <a:srgbClr val="7E0000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sz="2400" b="1" u="heavy" dirty="0">
                <a:solidFill>
                  <a:srgbClr val="7E0000"/>
                </a:solidFill>
                <a:uFill>
                  <a:solidFill>
                    <a:srgbClr val="7E0000"/>
                  </a:solidFill>
                </a:uFill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  <a:p>
            <a:pPr marL="469900" marR="168275">
              <a:lnSpc>
                <a:spcPct val="99400"/>
              </a:lnSpc>
              <a:spcBef>
                <a:spcPts val="5"/>
              </a:spcBef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Allocate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as many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units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as possible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to the cell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determined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in Step 1  and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eliminate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that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row (column)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in which either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supply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is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exhausted 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or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demand is</a:t>
            </a:r>
            <a:r>
              <a:rPr sz="2400" spc="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satisfied.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1" name="object 251"/>
          <p:cNvSpPr/>
          <p:nvPr/>
        </p:nvSpPr>
        <p:spPr>
          <a:xfrm>
            <a:off x="4572" y="202692"/>
            <a:ext cx="9139427" cy="64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0" y="248411"/>
            <a:ext cx="9144000" cy="560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0" y="202692"/>
            <a:ext cx="9144000" cy="850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 txBox="1">
            <a:spLocks noGrp="1"/>
          </p:cNvSpPr>
          <p:nvPr>
            <p:ph type="title"/>
          </p:nvPr>
        </p:nvSpPr>
        <p:spPr>
          <a:xfrm>
            <a:off x="-12700" y="345694"/>
            <a:ext cx="45281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trike="sngStrike" dirty="0">
                <a:solidFill>
                  <a:srgbClr val="7E0000"/>
                </a:solidFill>
                <a:latin typeface="Calibri"/>
                <a:cs typeface="Calibri"/>
              </a:rPr>
              <a:t> </a:t>
            </a:r>
            <a:r>
              <a:rPr sz="4400" strike="sngStrike" spc="-95" dirty="0">
                <a:solidFill>
                  <a:srgbClr val="7E0000"/>
                </a:solidFill>
                <a:latin typeface="Calibri"/>
                <a:cs typeface="Calibri"/>
              </a:rPr>
              <a:t> </a:t>
            </a:r>
            <a:r>
              <a:rPr sz="4400" strike="sngStrike" spc="-5" dirty="0">
                <a:solidFill>
                  <a:srgbClr val="7E0000"/>
                </a:solidFill>
                <a:latin typeface="Calibri"/>
                <a:cs typeface="Calibri"/>
              </a:rPr>
              <a:t>Le</a:t>
            </a:r>
            <a:r>
              <a:rPr sz="4400" strike="noStrike" spc="-5" dirty="0">
                <a:solidFill>
                  <a:srgbClr val="7E0000"/>
                </a:solidFill>
                <a:latin typeface="Calibri"/>
                <a:cs typeface="Calibri"/>
              </a:rPr>
              <a:t>ast Cost</a:t>
            </a:r>
            <a:r>
              <a:rPr sz="4400" strike="noStrike" spc="-75" dirty="0">
                <a:solidFill>
                  <a:srgbClr val="7E0000"/>
                </a:solidFill>
                <a:latin typeface="Calibri"/>
                <a:cs typeface="Calibri"/>
              </a:rPr>
              <a:t> </a:t>
            </a:r>
            <a:r>
              <a:rPr sz="4400" strike="noStrike" dirty="0">
                <a:solidFill>
                  <a:srgbClr val="7E0000"/>
                </a:solidFill>
                <a:latin typeface="Calibri"/>
                <a:cs typeface="Calibri"/>
              </a:rPr>
              <a:t>Method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37015" y="79628"/>
            <a:ext cx="6985" cy="3175"/>
          </a:xfrm>
          <a:custGeom>
            <a:avLst/>
            <a:gdLst/>
            <a:ahLst/>
            <a:cxnLst/>
            <a:rect l="l" t="t" r="r" b="b"/>
            <a:pathLst>
              <a:path w="6984" h="3175">
                <a:moveTo>
                  <a:pt x="6984" y="0"/>
                </a:moveTo>
                <a:lnTo>
                  <a:pt x="0" y="2667"/>
                </a:lnTo>
                <a:lnTo>
                  <a:pt x="6984" y="2667"/>
                </a:lnTo>
                <a:lnTo>
                  <a:pt x="6984" y="0"/>
                </a:lnTo>
                <a:close/>
              </a:path>
            </a:pathLst>
          </a:custGeom>
          <a:solidFill>
            <a:srgbClr val="00E1F1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87630"/>
            <a:ext cx="4303395" cy="0"/>
          </a:xfrm>
          <a:custGeom>
            <a:avLst/>
            <a:gdLst/>
            <a:ahLst/>
            <a:cxnLst/>
            <a:rect l="l" t="t" r="r" b="b"/>
            <a:pathLst>
              <a:path w="4303395">
                <a:moveTo>
                  <a:pt x="0" y="0"/>
                </a:moveTo>
                <a:lnTo>
                  <a:pt x="4303395" y="0"/>
                </a:lnTo>
              </a:path>
            </a:pathLst>
          </a:custGeom>
          <a:ln w="10668">
            <a:solidFill>
              <a:srgbClr val="00E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09709" y="82296"/>
            <a:ext cx="34290" cy="10795"/>
          </a:xfrm>
          <a:custGeom>
            <a:avLst/>
            <a:gdLst/>
            <a:ahLst/>
            <a:cxnLst/>
            <a:rect l="l" t="t" r="r" b="b"/>
            <a:pathLst>
              <a:path w="34290" h="10794">
                <a:moveTo>
                  <a:pt x="34290" y="0"/>
                </a:moveTo>
                <a:lnTo>
                  <a:pt x="27305" y="0"/>
                </a:lnTo>
                <a:lnTo>
                  <a:pt x="0" y="10668"/>
                </a:lnTo>
                <a:lnTo>
                  <a:pt x="34290" y="10668"/>
                </a:lnTo>
                <a:lnTo>
                  <a:pt x="34290" y="0"/>
                </a:lnTo>
                <a:close/>
              </a:path>
            </a:pathLst>
          </a:custGeom>
          <a:solidFill>
            <a:srgbClr val="00E0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6773"/>
            <a:ext cx="4332605" cy="0"/>
          </a:xfrm>
          <a:custGeom>
            <a:avLst/>
            <a:gdLst/>
            <a:ahLst/>
            <a:cxnLst/>
            <a:rect l="l" t="t" r="r" b="b"/>
            <a:pathLst>
              <a:path w="4332605">
                <a:moveTo>
                  <a:pt x="0" y="0"/>
                </a:moveTo>
                <a:lnTo>
                  <a:pt x="4332605" y="0"/>
                </a:lnTo>
              </a:path>
            </a:pathLst>
          </a:custGeom>
          <a:ln w="10667">
            <a:solidFill>
              <a:srgbClr val="00D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85580" y="91439"/>
            <a:ext cx="58419" cy="10795"/>
          </a:xfrm>
          <a:custGeom>
            <a:avLst/>
            <a:gdLst/>
            <a:ahLst/>
            <a:cxnLst/>
            <a:rect l="l" t="t" r="r" b="b"/>
            <a:pathLst>
              <a:path w="58420" h="10794">
                <a:moveTo>
                  <a:pt x="58420" y="0"/>
                </a:moveTo>
                <a:lnTo>
                  <a:pt x="27304" y="0"/>
                </a:lnTo>
                <a:lnTo>
                  <a:pt x="0" y="10667"/>
                </a:lnTo>
                <a:lnTo>
                  <a:pt x="58420" y="10667"/>
                </a:lnTo>
                <a:lnTo>
                  <a:pt x="58420" y="0"/>
                </a:lnTo>
                <a:close/>
              </a:path>
            </a:pathLst>
          </a:custGeom>
          <a:solidFill>
            <a:srgbClr val="00DF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5918"/>
            <a:ext cx="4361815" cy="0"/>
          </a:xfrm>
          <a:custGeom>
            <a:avLst/>
            <a:gdLst/>
            <a:ahLst/>
            <a:cxnLst/>
            <a:rect l="l" t="t" r="r" b="b"/>
            <a:pathLst>
              <a:path w="4361815">
                <a:moveTo>
                  <a:pt x="0" y="0"/>
                </a:moveTo>
                <a:lnTo>
                  <a:pt x="4361815" y="0"/>
                </a:lnTo>
              </a:path>
            </a:pathLst>
          </a:custGeom>
          <a:ln w="10668">
            <a:solidFill>
              <a:srgbClr val="00D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61450" y="100584"/>
            <a:ext cx="82550" cy="10795"/>
          </a:xfrm>
          <a:custGeom>
            <a:avLst/>
            <a:gdLst/>
            <a:ahLst/>
            <a:cxnLst/>
            <a:rect l="l" t="t" r="r" b="b"/>
            <a:pathLst>
              <a:path w="82550" h="10794">
                <a:moveTo>
                  <a:pt x="82550" y="0"/>
                </a:moveTo>
                <a:lnTo>
                  <a:pt x="27304" y="0"/>
                </a:lnTo>
                <a:lnTo>
                  <a:pt x="0" y="10668"/>
                </a:lnTo>
                <a:lnTo>
                  <a:pt x="82550" y="10668"/>
                </a:lnTo>
                <a:lnTo>
                  <a:pt x="82550" y="0"/>
                </a:lnTo>
                <a:close/>
              </a:path>
            </a:pathLst>
          </a:custGeom>
          <a:solidFill>
            <a:srgbClr val="00DFE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114300"/>
            <a:ext cx="4391660" cy="0"/>
          </a:xfrm>
          <a:custGeom>
            <a:avLst/>
            <a:gdLst/>
            <a:ahLst/>
            <a:cxnLst/>
            <a:rect l="l" t="t" r="r" b="b"/>
            <a:pathLst>
              <a:path w="4391660">
                <a:moveTo>
                  <a:pt x="0" y="0"/>
                </a:moveTo>
                <a:lnTo>
                  <a:pt x="4391660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37319" y="114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23444"/>
            <a:ext cx="4420870" cy="0"/>
          </a:xfrm>
          <a:custGeom>
            <a:avLst/>
            <a:gdLst/>
            <a:ahLst/>
            <a:cxnLst/>
            <a:rect l="l" t="t" r="r" b="b"/>
            <a:pathLst>
              <a:path w="4420870">
                <a:moveTo>
                  <a:pt x="0" y="0"/>
                </a:moveTo>
                <a:lnTo>
                  <a:pt x="4420870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13190" y="123444"/>
            <a:ext cx="130810" cy="0"/>
          </a:xfrm>
          <a:custGeom>
            <a:avLst/>
            <a:gdLst/>
            <a:ahLst/>
            <a:cxnLst/>
            <a:rect l="l" t="t" r="r" b="b"/>
            <a:pathLst>
              <a:path w="130809">
                <a:moveTo>
                  <a:pt x="0" y="0"/>
                </a:moveTo>
                <a:lnTo>
                  <a:pt x="130809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133350"/>
            <a:ext cx="4453890" cy="0"/>
          </a:xfrm>
          <a:custGeom>
            <a:avLst/>
            <a:gdLst/>
            <a:ahLst/>
            <a:cxnLst/>
            <a:rect l="l" t="t" r="r" b="b"/>
            <a:pathLst>
              <a:path w="4453890">
                <a:moveTo>
                  <a:pt x="0" y="0"/>
                </a:moveTo>
                <a:lnTo>
                  <a:pt x="4453890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85884" y="133350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8115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142494"/>
            <a:ext cx="4483100" cy="0"/>
          </a:xfrm>
          <a:custGeom>
            <a:avLst/>
            <a:gdLst/>
            <a:ahLst/>
            <a:cxnLst/>
            <a:rect l="l" t="t" r="r" b="b"/>
            <a:pathLst>
              <a:path w="4483100">
                <a:moveTo>
                  <a:pt x="0" y="0"/>
                </a:moveTo>
                <a:lnTo>
                  <a:pt x="4483100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61755" y="142494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5">
                <a:moveTo>
                  <a:pt x="0" y="0"/>
                </a:moveTo>
                <a:lnTo>
                  <a:pt x="182245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154304"/>
            <a:ext cx="4505960" cy="0"/>
          </a:xfrm>
          <a:custGeom>
            <a:avLst/>
            <a:gdLst/>
            <a:ahLst/>
            <a:cxnLst/>
            <a:rect l="l" t="t" r="r" b="b"/>
            <a:pathLst>
              <a:path w="4505960">
                <a:moveTo>
                  <a:pt x="0" y="0"/>
                </a:moveTo>
                <a:lnTo>
                  <a:pt x="4505960" y="0"/>
                </a:lnTo>
              </a:path>
            </a:pathLst>
          </a:custGeom>
          <a:ln w="6350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148589"/>
            <a:ext cx="4487545" cy="0"/>
          </a:xfrm>
          <a:custGeom>
            <a:avLst/>
            <a:gdLst/>
            <a:ahLst/>
            <a:cxnLst/>
            <a:rect l="l" t="t" r="r" b="b"/>
            <a:pathLst>
              <a:path w="4487545">
                <a:moveTo>
                  <a:pt x="0" y="0"/>
                </a:moveTo>
                <a:lnTo>
                  <a:pt x="4487545" y="0"/>
                </a:lnTo>
              </a:path>
            </a:pathLst>
          </a:custGeom>
          <a:ln w="5079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37625" y="15163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375" y="0"/>
                </a:lnTo>
              </a:path>
            </a:pathLst>
          </a:custGeom>
          <a:ln w="10668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160020"/>
            <a:ext cx="4552315" cy="0"/>
          </a:xfrm>
          <a:custGeom>
            <a:avLst/>
            <a:gdLst/>
            <a:ahLst/>
            <a:cxnLst/>
            <a:rect l="l" t="t" r="r" b="b"/>
            <a:pathLst>
              <a:path w="4552315">
                <a:moveTo>
                  <a:pt x="0" y="0"/>
                </a:moveTo>
                <a:lnTo>
                  <a:pt x="4552315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13494" y="160020"/>
            <a:ext cx="230504" cy="0"/>
          </a:xfrm>
          <a:custGeom>
            <a:avLst/>
            <a:gdLst/>
            <a:ahLst/>
            <a:cxnLst/>
            <a:rect l="l" t="t" r="r" b="b"/>
            <a:pathLst>
              <a:path w="230504">
                <a:moveTo>
                  <a:pt x="0" y="0"/>
                </a:moveTo>
                <a:lnTo>
                  <a:pt x="230504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169163"/>
            <a:ext cx="4588510" cy="0"/>
          </a:xfrm>
          <a:custGeom>
            <a:avLst/>
            <a:gdLst/>
            <a:ahLst/>
            <a:cxnLst/>
            <a:rect l="l" t="t" r="r" b="b"/>
            <a:pathLst>
              <a:path w="4588510">
                <a:moveTo>
                  <a:pt x="0" y="0"/>
                </a:moveTo>
                <a:lnTo>
                  <a:pt x="458851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90000" y="169163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400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179070"/>
            <a:ext cx="4629785" cy="0"/>
          </a:xfrm>
          <a:custGeom>
            <a:avLst/>
            <a:gdLst/>
            <a:ahLst/>
            <a:cxnLst/>
            <a:rect l="l" t="t" r="r" b="b"/>
            <a:pathLst>
              <a:path w="4629785">
                <a:moveTo>
                  <a:pt x="0" y="0"/>
                </a:moveTo>
                <a:lnTo>
                  <a:pt x="4629785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62059" y="179070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>
                <a:moveTo>
                  <a:pt x="0" y="0"/>
                </a:moveTo>
                <a:lnTo>
                  <a:pt x="281940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188213"/>
            <a:ext cx="4665980" cy="0"/>
          </a:xfrm>
          <a:custGeom>
            <a:avLst/>
            <a:gdLst/>
            <a:ahLst/>
            <a:cxnLst/>
            <a:rect l="l" t="t" r="r" b="b"/>
            <a:pathLst>
              <a:path w="4665980">
                <a:moveTo>
                  <a:pt x="0" y="0"/>
                </a:moveTo>
                <a:lnTo>
                  <a:pt x="466598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37930" y="188213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>
                <a:moveTo>
                  <a:pt x="0" y="0"/>
                </a:moveTo>
                <a:lnTo>
                  <a:pt x="30607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197357"/>
            <a:ext cx="4702175" cy="0"/>
          </a:xfrm>
          <a:custGeom>
            <a:avLst/>
            <a:gdLst/>
            <a:ahLst/>
            <a:cxnLst/>
            <a:rect l="l" t="t" r="r" b="b"/>
            <a:pathLst>
              <a:path w="4702175">
                <a:moveTo>
                  <a:pt x="0" y="0"/>
                </a:moveTo>
                <a:lnTo>
                  <a:pt x="470217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814434" y="197357"/>
            <a:ext cx="329565" cy="0"/>
          </a:xfrm>
          <a:custGeom>
            <a:avLst/>
            <a:gdLst/>
            <a:ahLst/>
            <a:cxnLst/>
            <a:rect l="l" t="t" r="r" b="b"/>
            <a:pathLst>
              <a:path w="329565">
                <a:moveTo>
                  <a:pt x="0" y="0"/>
                </a:moveTo>
                <a:lnTo>
                  <a:pt x="32956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205740"/>
            <a:ext cx="4738370" cy="0"/>
          </a:xfrm>
          <a:custGeom>
            <a:avLst/>
            <a:gdLst/>
            <a:ahLst/>
            <a:cxnLst/>
            <a:rect l="l" t="t" r="r" b="b"/>
            <a:pathLst>
              <a:path w="4738370">
                <a:moveTo>
                  <a:pt x="0" y="0"/>
                </a:moveTo>
                <a:lnTo>
                  <a:pt x="4738370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90305" y="205740"/>
            <a:ext cx="353695" cy="0"/>
          </a:xfrm>
          <a:custGeom>
            <a:avLst/>
            <a:gdLst/>
            <a:ahLst/>
            <a:cxnLst/>
            <a:rect l="l" t="t" r="r" b="b"/>
            <a:pathLst>
              <a:path w="353695">
                <a:moveTo>
                  <a:pt x="0" y="0"/>
                </a:moveTo>
                <a:lnTo>
                  <a:pt x="353695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214884"/>
            <a:ext cx="4774565" cy="0"/>
          </a:xfrm>
          <a:custGeom>
            <a:avLst/>
            <a:gdLst/>
            <a:ahLst/>
            <a:cxnLst/>
            <a:rect l="l" t="t" r="r" b="b"/>
            <a:pathLst>
              <a:path w="4774565">
                <a:moveTo>
                  <a:pt x="0" y="0"/>
                </a:moveTo>
                <a:lnTo>
                  <a:pt x="477456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66175" y="214884"/>
            <a:ext cx="377825" cy="0"/>
          </a:xfrm>
          <a:custGeom>
            <a:avLst/>
            <a:gdLst/>
            <a:ahLst/>
            <a:cxnLst/>
            <a:rect l="l" t="t" r="r" b="b"/>
            <a:pathLst>
              <a:path w="377825">
                <a:moveTo>
                  <a:pt x="0" y="0"/>
                </a:moveTo>
                <a:lnTo>
                  <a:pt x="37782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224790"/>
            <a:ext cx="4815840" cy="0"/>
          </a:xfrm>
          <a:custGeom>
            <a:avLst/>
            <a:gdLst/>
            <a:ahLst/>
            <a:cxnLst/>
            <a:rect l="l" t="t" r="r" b="b"/>
            <a:pathLst>
              <a:path w="4815840">
                <a:moveTo>
                  <a:pt x="0" y="0"/>
                </a:moveTo>
                <a:lnTo>
                  <a:pt x="4815840" y="0"/>
                </a:lnTo>
              </a:path>
            </a:pathLst>
          </a:custGeom>
          <a:ln w="10668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747125" y="226059"/>
            <a:ext cx="396875" cy="0"/>
          </a:xfrm>
          <a:custGeom>
            <a:avLst/>
            <a:gdLst/>
            <a:ahLst/>
            <a:cxnLst/>
            <a:rect l="l" t="t" r="r" b="b"/>
            <a:pathLst>
              <a:path w="396875">
                <a:moveTo>
                  <a:pt x="0" y="0"/>
                </a:moveTo>
                <a:lnTo>
                  <a:pt x="396875" y="0"/>
                </a:lnTo>
              </a:path>
            </a:pathLst>
          </a:custGeom>
          <a:ln w="7620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762365" y="220979"/>
            <a:ext cx="381635" cy="0"/>
          </a:xfrm>
          <a:custGeom>
            <a:avLst/>
            <a:gdLst/>
            <a:ahLst/>
            <a:cxnLst/>
            <a:rect l="l" t="t" r="r" b="b"/>
            <a:pathLst>
              <a:path w="381634">
                <a:moveTo>
                  <a:pt x="0" y="0"/>
                </a:moveTo>
                <a:lnTo>
                  <a:pt x="381634" y="0"/>
                </a:lnTo>
              </a:path>
            </a:pathLst>
          </a:custGeom>
          <a:ln w="3175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233934"/>
            <a:ext cx="4852035" cy="0"/>
          </a:xfrm>
          <a:custGeom>
            <a:avLst/>
            <a:gdLst/>
            <a:ahLst/>
            <a:cxnLst/>
            <a:rect l="l" t="t" r="r" b="b"/>
            <a:pathLst>
              <a:path w="4852035">
                <a:moveTo>
                  <a:pt x="0" y="0"/>
                </a:moveTo>
                <a:lnTo>
                  <a:pt x="485203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707755" y="233934"/>
            <a:ext cx="436245" cy="0"/>
          </a:xfrm>
          <a:custGeom>
            <a:avLst/>
            <a:gdLst/>
            <a:ahLst/>
            <a:cxnLst/>
            <a:rect l="l" t="t" r="r" b="b"/>
            <a:pathLst>
              <a:path w="436245">
                <a:moveTo>
                  <a:pt x="0" y="0"/>
                </a:moveTo>
                <a:lnTo>
                  <a:pt x="43624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0" y="243077"/>
            <a:ext cx="4888230" cy="0"/>
          </a:xfrm>
          <a:custGeom>
            <a:avLst/>
            <a:gdLst/>
            <a:ahLst/>
            <a:cxnLst/>
            <a:rect l="l" t="t" r="r" b="b"/>
            <a:pathLst>
              <a:path w="4888230">
                <a:moveTo>
                  <a:pt x="0" y="0"/>
                </a:moveTo>
                <a:lnTo>
                  <a:pt x="4888230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679815" y="243077"/>
            <a:ext cx="464184" cy="0"/>
          </a:xfrm>
          <a:custGeom>
            <a:avLst/>
            <a:gdLst/>
            <a:ahLst/>
            <a:cxnLst/>
            <a:rect l="l" t="t" r="r" b="b"/>
            <a:pathLst>
              <a:path w="464184">
                <a:moveTo>
                  <a:pt x="0" y="0"/>
                </a:moveTo>
                <a:lnTo>
                  <a:pt x="464184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0" y="251904"/>
            <a:ext cx="4924425" cy="0"/>
          </a:xfrm>
          <a:custGeom>
            <a:avLst/>
            <a:gdLst/>
            <a:ahLst/>
            <a:cxnLst/>
            <a:rect l="l" t="t" r="r" b="b"/>
            <a:pathLst>
              <a:path w="4924425">
                <a:moveTo>
                  <a:pt x="0" y="0"/>
                </a:moveTo>
                <a:lnTo>
                  <a:pt x="49244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651875" y="251904"/>
            <a:ext cx="492125" cy="0"/>
          </a:xfrm>
          <a:custGeom>
            <a:avLst/>
            <a:gdLst/>
            <a:ahLst/>
            <a:cxnLst/>
            <a:rect l="l" t="t" r="r" b="b"/>
            <a:pathLst>
              <a:path w="492125">
                <a:moveTo>
                  <a:pt x="0" y="0"/>
                </a:moveTo>
                <a:lnTo>
                  <a:pt x="4921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260604"/>
            <a:ext cx="4960620" cy="0"/>
          </a:xfrm>
          <a:custGeom>
            <a:avLst/>
            <a:gdLst/>
            <a:ahLst/>
            <a:cxnLst/>
            <a:rect l="l" t="t" r="r" b="b"/>
            <a:pathLst>
              <a:path w="4960620">
                <a:moveTo>
                  <a:pt x="0" y="0"/>
                </a:moveTo>
                <a:lnTo>
                  <a:pt x="4960620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24569" y="260604"/>
            <a:ext cx="519430" cy="0"/>
          </a:xfrm>
          <a:custGeom>
            <a:avLst/>
            <a:gdLst/>
            <a:ahLst/>
            <a:cxnLst/>
            <a:rect l="l" t="t" r="r" b="b"/>
            <a:pathLst>
              <a:path w="519429">
                <a:moveTo>
                  <a:pt x="0" y="0"/>
                </a:moveTo>
                <a:lnTo>
                  <a:pt x="519429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0" y="270192"/>
            <a:ext cx="5001895" cy="0"/>
          </a:xfrm>
          <a:custGeom>
            <a:avLst/>
            <a:gdLst/>
            <a:ahLst/>
            <a:cxnLst/>
            <a:rect l="l" t="t" r="r" b="b"/>
            <a:pathLst>
              <a:path w="5001895">
                <a:moveTo>
                  <a:pt x="0" y="0"/>
                </a:moveTo>
                <a:lnTo>
                  <a:pt x="500189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92184" y="270192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5">
                <a:moveTo>
                  <a:pt x="0" y="0"/>
                </a:moveTo>
                <a:lnTo>
                  <a:pt x="55181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279654"/>
            <a:ext cx="5038090" cy="0"/>
          </a:xfrm>
          <a:custGeom>
            <a:avLst/>
            <a:gdLst/>
            <a:ahLst/>
            <a:cxnLst/>
            <a:rect l="l" t="t" r="r" b="b"/>
            <a:pathLst>
              <a:path w="5038090">
                <a:moveTo>
                  <a:pt x="0" y="0"/>
                </a:moveTo>
                <a:lnTo>
                  <a:pt x="503809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564880" y="279654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0" y="288797"/>
            <a:ext cx="5074285" cy="0"/>
          </a:xfrm>
          <a:custGeom>
            <a:avLst/>
            <a:gdLst/>
            <a:ahLst/>
            <a:cxnLst/>
            <a:rect l="l" t="t" r="r" b="b"/>
            <a:pathLst>
              <a:path w="5074285">
                <a:moveTo>
                  <a:pt x="0" y="0"/>
                </a:moveTo>
                <a:lnTo>
                  <a:pt x="5074285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536940" y="288797"/>
            <a:ext cx="607060" cy="0"/>
          </a:xfrm>
          <a:custGeom>
            <a:avLst/>
            <a:gdLst/>
            <a:ahLst/>
            <a:cxnLst/>
            <a:rect l="l" t="t" r="r" b="b"/>
            <a:pathLst>
              <a:path w="607059">
                <a:moveTo>
                  <a:pt x="0" y="0"/>
                </a:moveTo>
                <a:lnTo>
                  <a:pt x="607059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0" y="297179"/>
            <a:ext cx="5110480" cy="0"/>
          </a:xfrm>
          <a:custGeom>
            <a:avLst/>
            <a:gdLst/>
            <a:ahLst/>
            <a:cxnLst/>
            <a:rect l="l" t="t" r="r" b="b"/>
            <a:pathLst>
              <a:path w="5110480">
                <a:moveTo>
                  <a:pt x="0" y="0"/>
                </a:moveTo>
                <a:lnTo>
                  <a:pt x="511048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509000" y="297179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63500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0" y="306324"/>
            <a:ext cx="5146675" cy="0"/>
          </a:xfrm>
          <a:custGeom>
            <a:avLst/>
            <a:gdLst/>
            <a:ahLst/>
            <a:cxnLst/>
            <a:rect l="l" t="t" r="r" b="b"/>
            <a:pathLst>
              <a:path w="5146675">
                <a:moveTo>
                  <a:pt x="0" y="0"/>
                </a:moveTo>
                <a:lnTo>
                  <a:pt x="5146675" y="0"/>
                </a:lnTo>
              </a:path>
            </a:pathLst>
          </a:custGeom>
          <a:ln w="9144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491855" y="307340"/>
            <a:ext cx="652145" cy="0"/>
          </a:xfrm>
          <a:custGeom>
            <a:avLst/>
            <a:gdLst/>
            <a:ahLst/>
            <a:cxnLst/>
            <a:rect l="l" t="t" r="r" b="b"/>
            <a:pathLst>
              <a:path w="652145">
                <a:moveTo>
                  <a:pt x="0" y="0"/>
                </a:moveTo>
                <a:lnTo>
                  <a:pt x="652145" y="0"/>
                </a:lnTo>
              </a:path>
            </a:pathLst>
          </a:custGeom>
          <a:ln w="7620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507094" y="302895"/>
            <a:ext cx="636905" cy="0"/>
          </a:xfrm>
          <a:custGeom>
            <a:avLst/>
            <a:gdLst/>
            <a:ahLst/>
            <a:cxnLst/>
            <a:rect l="l" t="t" r="r" b="b"/>
            <a:pathLst>
              <a:path w="636904">
                <a:moveTo>
                  <a:pt x="0" y="0"/>
                </a:moveTo>
                <a:lnTo>
                  <a:pt x="636904" y="0"/>
                </a:lnTo>
              </a:path>
            </a:pathLst>
          </a:custGeom>
          <a:ln w="3175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0" y="316229"/>
            <a:ext cx="2352040" cy="0"/>
          </a:xfrm>
          <a:custGeom>
            <a:avLst/>
            <a:gdLst/>
            <a:ahLst/>
            <a:cxnLst/>
            <a:rect l="l" t="t" r="r" b="b"/>
            <a:pathLst>
              <a:path w="2352040">
                <a:moveTo>
                  <a:pt x="0" y="0"/>
                </a:moveTo>
                <a:lnTo>
                  <a:pt x="2352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824479" y="316229"/>
            <a:ext cx="2363470" cy="0"/>
          </a:xfrm>
          <a:custGeom>
            <a:avLst/>
            <a:gdLst/>
            <a:ahLst/>
            <a:cxnLst/>
            <a:rect l="l" t="t" r="r" b="b"/>
            <a:pathLst>
              <a:path w="2363470">
                <a:moveTo>
                  <a:pt x="0" y="0"/>
                </a:moveTo>
                <a:lnTo>
                  <a:pt x="236347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442959" y="316229"/>
            <a:ext cx="701040" cy="0"/>
          </a:xfrm>
          <a:custGeom>
            <a:avLst/>
            <a:gdLst/>
            <a:ahLst/>
            <a:cxnLst/>
            <a:rect l="l" t="t" r="r" b="b"/>
            <a:pathLst>
              <a:path w="701040">
                <a:moveTo>
                  <a:pt x="0" y="0"/>
                </a:moveTo>
                <a:lnTo>
                  <a:pt x="701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0" y="325374"/>
            <a:ext cx="2197100" cy="0"/>
          </a:xfrm>
          <a:custGeom>
            <a:avLst/>
            <a:gdLst/>
            <a:ahLst/>
            <a:cxnLst/>
            <a:rect l="l" t="t" r="r" b="b"/>
            <a:pathLst>
              <a:path w="2197100">
                <a:moveTo>
                  <a:pt x="0" y="0"/>
                </a:moveTo>
                <a:lnTo>
                  <a:pt x="219710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966085" y="325374"/>
            <a:ext cx="2258060" cy="0"/>
          </a:xfrm>
          <a:custGeom>
            <a:avLst/>
            <a:gdLst/>
            <a:ahLst/>
            <a:cxnLst/>
            <a:rect l="l" t="t" r="r" b="b"/>
            <a:pathLst>
              <a:path w="2258060">
                <a:moveTo>
                  <a:pt x="0" y="0"/>
                </a:moveTo>
                <a:lnTo>
                  <a:pt x="225806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411844" y="325374"/>
            <a:ext cx="732155" cy="0"/>
          </a:xfrm>
          <a:custGeom>
            <a:avLst/>
            <a:gdLst/>
            <a:ahLst/>
            <a:cxnLst/>
            <a:rect l="l" t="t" r="r" b="b"/>
            <a:pathLst>
              <a:path w="732154">
                <a:moveTo>
                  <a:pt x="0" y="0"/>
                </a:moveTo>
                <a:lnTo>
                  <a:pt x="732154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337184"/>
            <a:ext cx="1918335" cy="0"/>
          </a:xfrm>
          <a:custGeom>
            <a:avLst/>
            <a:gdLst/>
            <a:ahLst/>
            <a:cxnLst/>
            <a:rect l="l" t="t" r="r" b="b"/>
            <a:pathLst>
              <a:path w="1918335">
                <a:moveTo>
                  <a:pt x="0" y="0"/>
                </a:moveTo>
                <a:lnTo>
                  <a:pt x="1918335" y="0"/>
                </a:lnTo>
              </a:path>
            </a:pathLst>
          </a:custGeom>
          <a:ln w="3809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0" y="332104"/>
            <a:ext cx="1986914" cy="0"/>
          </a:xfrm>
          <a:custGeom>
            <a:avLst/>
            <a:gdLst/>
            <a:ahLst/>
            <a:cxnLst/>
            <a:rect l="l" t="t" r="r" b="b"/>
            <a:pathLst>
              <a:path w="1986914">
                <a:moveTo>
                  <a:pt x="0" y="0"/>
                </a:moveTo>
                <a:lnTo>
                  <a:pt x="1986914" y="0"/>
                </a:lnTo>
              </a:path>
            </a:pathLst>
          </a:custGeom>
          <a:ln w="635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07689" y="334200"/>
            <a:ext cx="2152650" cy="0"/>
          </a:xfrm>
          <a:custGeom>
            <a:avLst/>
            <a:gdLst/>
            <a:ahLst/>
            <a:cxnLst/>
            <a:rect l="l" t="t" r="r" b="b"/>
            <a:pathLst>
              <a:path w="2152650">
                <a:moveTo>
                  <a:pt x="0" y="0"/>
                </a:moveTo>
                <a:lnTo>
                  <a:pt x="2152650" y="0"/>
                </a:lnTo>
              </a:path>
            </a:pathLst>
          </a:custGeom>
          <a:ln w="1003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392159" y="336105"/>
            <a:ext cx="744855" cy="0"/>
          </a:xfrm>
          <a:custGeom>
            <a:avLst/>
            <a:gdLst/>
            <a:ahLst/>
            <a:cxnLst/>
            <a:rect l="l" t="t" r="r" b="b"/>
            <a:pathLst>
              <a:path w="744854">
                <a:moveTo>
                  <a:pt x="0" y="0"/>
                </a:moveTo>
                <a:lnTo>
                  <a:pt x="744855" y="0"/>
                </a:lnTo>
              </a:path>
            </a:pathLst>
          </a:custGeom>
          <a:ln w="622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409940" y="331088"/>
            <a:ext cx="734060" cy="0"/>
          </a:xfrm>
          <a:custGeom>
            <a:avLst/>
            <a:gdLst/>
            <a:ahLst/>
            <a:cxnLst/>
            <a:rect l="l" t="t" r="r" b="b"/>
            <a:pathLst>
              <a:path w="734059">
                <a:moveTo>
                  <a:pt x="0" y="0"/>
                </a:moveTo>
                <a:lnTo>
                  <a:pt x="734059" y="0"/>
                </a:lnTo>
              </a:path>
            </a:pathLst>
          </a:custGeom>
          <a:ln w="381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0" y="339852"/>
            <a:ext cx="9128125" cy="7620"/>
          </a:xfrm>
          <a:custGeom>
            <a:avLst/>
            <a:gdLst/>
            <a:ahLst/>
            <a:cxnLst/>
            <a:rect l="l" t="t" r="r" b="b"/>
            <a:pathLst>
              <a:path w="9128125" h="7620">
                <a:moveTo>
                  <a:pt x="1905762" y="0"/>
                </a:moveTo>
                <a:lnTo>
                  <a:pt x="0" y="0"/>
                </a:lnTo>
                <a:lnTo>
                  <a:pt x="0" y="7620"/>
                </a:lnTo>
                <a:lnTo>
                  <a:pt x="1844802" y="7620"/>
                </a:lnTo>
                <a:lnTo>
                  <a:pt x="1905762" y="0"/>
                </a:lnTo>
                <a:close/>
              </a:path>
              <a:path w="9128125" h="7620">
                <a:moveTo>
                  <a:pt x="5260721" y="0"/>
                </a:moveTo>
                <a:lnTo>
                  <a:pt x="3269869" y="0"/>
                </a:lnTo>
                <a:lnTo>
                  <a:pt x="3370834" y="5461"/>
                </a:lnTo>
                <a:lnTo>
                  <a:pt x="3393059" y="7620"/>
                </a:lnTo>
                <a:lnTo>
                  <a:pt x="5301361" y="7620"/>
                </a:lnTo>
                <a:lnTo>
                  <a:pt x="5275961" y="3301"/>
                </a:lnTo>
                <a:lnTo>
                  <a:pt x="5260721" y="0"/>
                </a:lnTo>
                <a:close/>
              </a:path>
              <a:path w="9128125" h="7620">
                <a:moveTo>
                  <a:pt x="9128125" y="0"/>
                </a:moveTo>
                <a:lnTo>
                  <a:pt x="8381365" y="0"/>
                </a:lnTo>
                <a:lnTo>
                  <a:pt x="8350250" y="7620"/>
                </a:lnTo>
                <a:lnTo>
                  <a:pt x="9103360" y="7620"/>
                </a:lnTo>
                <a:lnTo>
                  <a:pt x="9128125" y="0"/>
                </a:lnTo>
                <a:close/>
              </a:path>
            </a:pathLst>
          </a:custGeom>
          <a:solidFill>
            <a:srgbClr val="00C5D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0" y="352043"/>
            <a:ext cx="1844675" cy="0"/>
          </a:xfrm>
          <a:custGeom>
            <a:avLst/>
            <a:gdLst/>
            <a:ahLst/>
            <a:cxnLst/>
            <a:rect l="l" t="t" r="r" b="b"/>
            <a:pathLst>
              <a:path w="1844675">
                <a:moveTo>
                  <a:pt x="0" y="0"/>
                </a:moveTo>
                <a:lnTo>
                  <a:pt x="184467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392804" y="352043"/>
            <a:ext cx="1952625" cy="0"/>
          </a:xfrm>
          <a:custGeom>
            <a:avLst/>
            <a:gdLst/>
            <a:ahLst/>
            <a:cxnLst/>
            <a:rect l="l" t="t" r="r" b="b"/>
            <a:pathLst>
              <a:path w="1952625">
                <a:moveTo>
                  <a:pt x="0" y="0"/>
                </a:moveTo>
                <a:lnTo>
                  <a:pt x="1952117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318627" y="352043"/>
            <a:ext cx="784225" cy="0"/>
          </a:xfrm>
          <a:custGeom>
            <a:avLst/>
            <a:gdLst/>
            <a:ahLst/>
            <a:cxnLst/>
            <a:rect l="l" t="t" r="r" b="b"/>
            <a:pathLst>
              <a:path w="784225">
                <a:moveTo>
                  <a:pt x="0" y="0"/>
                </a:moveTo>
                <a:lnTo>
                  <a:pt x="78422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0" y="361950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4">
                <a:moveTo>
                  <a:pt x="0" y="0"/>
                </a:moveTo>
                <a:lnTo>
                  <a:pt x="1783588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471290" y="361950"/>
            <a:ext cx="1924050" cy="0"/>
          </a:xfrm>
          <a:custGeom>
            <a:avLst/>
            <a:gdLst/>
            <a:ahLst/>
            <a:cxnLst/>
            <a:rect l="l" t="t" r="r" b="b"/>
            <a:pathLst>
              <a:path w="1924050">
                <a:moveTo>
                  <a:pt x="0" y="0"/>
                </a:moveTo>
                <a:lnTo>
                  <a:pt x="1924050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84971" y="366585"/>
            <a:ext cx="765175" cy="0"/>
          </a:xfrm>
          <a:custGeom>
            <a:avLst/>
            <a:gdLst/>
            <a:ahLst/>
            <a:cxnLst/>
            <a:rect l="l" t="t" r="r" b="b"/>
            <a:pathLst>
              <a:path w="765175">
                <a:moveTo>
                  <a:pt x="0" y="0"/>
                </a:moveTo>
                <a:lnTo>
                  <a:pt x="765175" y="0"/>
                </a:lnTo>
              </a:path>
            </a:pathLst>
          </a:custGeom>
          <a:ln w="3175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302752" y="361251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9271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0" y="371093"/>
            <a:ext cx="1723389" cy="0"/>
          </a:xfrm>
          <a:custGeom>
            <a:avLst/>
            <a:gdLst/>
            <a:ahLst/>
            <a:cxnLst/>
            <a:rect l="l" t="t" r="r" b="b"/>
            <a:pathLst>
              <a:path w="1723389">
                <a:moveTo>
                  <a:pt x="0" y="0"/>
                </a:moveTo>
                <a:lnTo>
                  <a:pt x="1723389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550284" y="371093"/>
            <a:ext cx="1889760" cy="0"/>
          </a:xfrm>
          <a:custGeom>
            <a:avLst/>
            <a:gdLst/>
            <a:ahLst/>
            <a:cxnLst/>
            <a:rect l="l" t="t" r="r" b="b"/>
            <a:pathLst>
              <a:path w="1889760">
                <a:moveTo>
                  <a:pt x="0" y="0"/>
                </a:moveTo>
                <a:lnTo>
                  <a:pt x="1889760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251825" y="371093"/>
            <a:ext cx="800735" cy="0"/>
          </a:xfrm>
          <a:custGeom>
            <a:avLst/>
            <a:gdLst/>
            <a:ahLst/>
            <a:cxnLst/>
            <a:rect l="l" t="t" r="r" b="b"/>
            <a:pathLst>
              <a:path w="800734">
                <a:moveTo>
                  <a:pt x="0" y="0"/>
                </a:moveTo>
                <a:lnTo>
                  <a:pt x="800734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0" y="380238"/>
            <a:ext cx="1662430" cy="0"/>
          </a:xfrm>
          <a:custGeom>
            <a:avLst/>
            <a:gdLst/>
            <a:ahLst/>
            <a:cxnLst/>
            <a:rect l="l" t="t" r="r" b="b"/>
            <a:pathLst>
              <a:path w="1662430">
                <a:moveTo>
                  <a:pt x="0" y="0"/>
                </a:moveTo>
                <a:lnTo>
                  <a:pt x="166230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628135" y="380238"/>
            <a:ext cx="1855470" cy="0"/>
          </a:xfrm>
          <a:custGeom>
            <a:avLst/>
            <a:gdLst/>
            <a:ahLst/>
            <a:cxnLst/>
            <a:rect l="l" t="t" r="r" b="b"/>
            <a:pathLst>
              <a:path w="1855470">
                <a:moveTo>
                  <a:pt x="0" y="0"/>
                </a:moveTo>
                <a:lnTo>
                  <a:pt x="185534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220075" y="380238"/>
            <a:ext cx="801370" cy="0"/>
          </a:xfrm>
          <a:custGeom>
            <a:avLst/>
            <a:gdLst/>
            <a:ahLst/>
            <a:cxnLst/>
            <a:rect l="l" t="t" r="r" b="b"/>
            <a:pathLst>
              <a:path w="801370">
                <a:moveTo>
                  <a:pt x="0" y="0"/>
                </a:moveTo>
                <a:lnTo>
                  <a:pt x="801370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0" y="392429"/>
            <a:ext cx="1544320" cy="0"/>
          </a:xfrm>
          <a:custGeom>
            <a:avLst/>
            <a:gdLst/>
            <a:ahLst/>
            <a:cxnLst/>
            <a:rect l="l" t="t" r="r" b="b"/>
            <a:pathLst>
              <a:path w="1544320">
                <a:moveTo>
                  <a:pt x="0" y="0"/>
                </a:moveTo>
                <a:lnTo>
                  <a:pt x="1543812" y="0"/>
                </a:lnTo>
              </a:path>
            </a:pathLst>
          </a:custGeom>
          <a:ln w="3175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0" y="388620"/>
            <a:ext cx="1571625" cy="0"/>
          </a:xfrm>
          <a:custGeom>
            <a:avLst/>
            <a:gdLst/>
            <a:ahLst/>
            <a:cxnLst/>
            <a:rect l="l" t="t" r="r" b="b"/>
            <a:pathLst>
              <a:path w="1571625">
                <a:moveTo>
                  <a:pt x="0" y="0"/>
                </a:moveTo>
                <a:lnTo>
                  <a:pt x="1571117" y="0"/>
                </a:lnTo>
              </a:path>
            </a:pathLst>
          </a:custGeom>
          <a:ln w="507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718178" y="389381"/>
            <a:ext cx="1811020" cy="0"/>
          </a:xfrm>
          <a:custGeom>
            <a:avLst/>
            <a:gdLst/>
            <a:ahLst/>
            <a:cxnLst/>
            <a:rect l="l" t="t" r="r" b="b"/>
            <a:pathLst>
              <a:path w="1811020">
                <a:moveTo>
                  <a:pt x="0" y="0"/>
                </a:moveTo>
                <a:lnTo>
                  <a:pt x="1810639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183880" y="389381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0" y="397763"/>
            <a:ext cx="1538605" cy="0"/>
          </a:xfrm>
          <a:custGeom>
            <a:avLst/>
            <a:gdLst/>
            <a:ahLst/>
            <a:cxnLst/>
            <a:rect l="l" t="t" r="r" b="b"/>
            <a:pathLst>
              <a:path w="1538605">
                <a:moveTo>
                  <a:pt x="0" y="0"/>
                </a:moveTo>
                <a:lnTo>
                  <a:pt x="1538605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796665" y="397763"/>
            <a:ext cx="1776095" cy="0"/>
          </a:xfrm>
          <a:custGeom>
            <a:avLst/>
            <a:gdLst/>
            <a:ahLst/>
            <a:cxnLst/>
            <a:rect l="l" t="t" r="r" b="b"/>
            <a:pathLst>
              <a:path w="1776095">
                <a:moveTo>
                  <a:pt x="0" y="0"/>
                </a:moveTo>
                <a:lnTo>
                  <a:pt x="1775587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45271" y="397763"/>
            <a:ext cx="812165" cy="0"/>
          </a:xfrm>
          <a:custGeom>
            <a:avLst/>
            <a:gdLst/>
            <a:ahLst/>
            <a:cxnLst/>
            <a:rect l="l" t="t" r="r" b="b"/>
            <a:pathLst>
              <a:path w="812165">
                <a:moveTo>
                  <a:pt x="0" y="0"/>
                </a:moveTo>
                <a:lnTo>
                  <a:pt x="812164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0" y="407669"/>
            <a:ext cx="1500505" cy="0"/>
          </a:xfrm>
          <a:custGeom>
            <a:avLst/>
            <a:gdLst/>
            <a:ahLst/>
            <a:cxnLst/>
            <a:rect l="l" t="t" r="r" b="b"/>
            <a:pathLst>
              <a:path w="1500505">
                <a:moveTo>
                  <a:pt x="0" y="0"/>
                </a:moveTo>
                <a:lnTo>
                  <a:pt x="1500505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875404" y="407669"/>
            <a:ext cx="1748155" cy="0"/>
          </a:xfrm>
          <a:custGeom>
            <a:avLst/>
            <a:gdLst/>
            <a:ahLst/>
            <a:cxnLst/>
            <a:rect l="l" t="t" r="r" b="b"/>
            <a:pathLst>
              <a:path w="1748154">
                <a:moveTo>
                  <a:pt x="0" y="0"/>
                </a:moveTo>
                <a:lnTo>
                  <a:pt x="1747647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02092" y="407669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>
                <a:moveTo>
                  <a:pt x="0" y="0"/>
                </a:moveTo>
                <a:lnTo>
                  <a:pt x="825500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0" y="416813"/>
            <a:ext cx="1463675" cy="0"/>
          </a:xfrm>
          <a:custGeom>
            <a:avLst/>
            <a:gdLst/>
            <a:ahLst/>
            <a:cxnLst/>
            <a:rect l="l" t="t" r="r" b="b"/>
            <a:pathLst>
              <a:path w="1463675">
                <a:moveTo>
                  <a:pt x="0" y="0"/>
                </a:moveTo>
                <a:lnTo>
                  <a:pt x="146316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953890" y="416813"/>
            <a:ext cx="1713864" cy="0"/>
          </a:xfrm>
          <a:custGeom>
            <a:avLst/>
            <a:gdLst/>
            <a:ahLst/>
            <a:cxnLst/>
            <a:rect l="l" t="t" r="r" b="b"/>
            <a:pathLst>
              <a:path w="1713864">
                <a:moveTo>
                  <a:pt x="0" y="0"/>
                </a:moveTo>
                <a:lnTo>
                  <a:pt x="171335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075930" y="419480"/>
            <a:ext cx="795020" cy="0"/>
          </a:xfrm>
          <a:custGeom>
            <a:avLst/>
            <a:gdLst/>
            <a:ahLst/>
            <a:cxnLst/>
            <a:rect l="l" t="t" r="r" b="b"/>
            <a:pathLst>
              <a:path w="795020">
                <a:moveTo>
                  <a:pt x="0" y="0"/>
                </a:moveTo>
                <a:lnTo>
                  <a:pt x="79451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97519" y="414147"/>
            <a:ext cx="792480" cy="0"/>
          </a:xfrm>
          <a:custGeom>
            <a:avLst/>
            <a:gdLst/>
            <a:ahLst/>
            <a:cxnLst/>
            <a:rect l="l" t="t" r="r" b="b"/>
            <a:pathLst>
              <a:path w="792479">
                <a:moveTo>
                  <a:pt x="0" y="0"/>
                </a:moveTo>
                <a:lnTo>
                  <a:pt x="79197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0" y="425958"/>
            <a:ext cx="1425575" cy="0"/>
          </a:xfrm>
          <a:custGeom>
            <a:avLst/>
            <a:gdLst/>
            <a:ahLst/>
            <a:cxnLst/>
            <a:rect l="l" t="t" r="r" b="b"/>
            <a:pathLst>
              <a:path w="1425575">
                <a:moveTo>
                  <a:pt x="0" y="0"/>
                </a:moveTo>
                <a:lnTo>
                  <a:pt x="1425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32503" y="425958"/>
            <a:ext cx="1679575" cy="0"/>
          </a:xfrm>
          <a:custGeom>
            <a:avLst/>
            <a:gdLst/>
            <a:ahLst/>
            <a:cxnLst/>
            <a:rect l="l" t="t" r="r" b="b"/>
            <a:pathLst>
              <a:path w="1679575">
                <a:moveTo>
                  <a:pt x="0" y="0"/>
                </a:moveTo>
                <a:lnTo>
                  <a:pt x="1679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026907" y="425958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0" y="435101"/>
            <a:ext cx="1382395" cy="0"/>
          </a:xfrm>
          <a:custGeom>
            <a:avLst/>
            <a:gdLst/>
            <a:ahLst/>
            <a:cxnLst/>
            <a:rect l="l" t="t" r="r" b="b"/>
            <a:pathLst>
              <a:path w="1382395">
                <a:moveTo>
                  <a:pt x="0" y="0"/>
                </a:moveTo>
                <a:lnTo>
                  <a:pt x="1381887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167123" y="435673"/>
            <a:ext cx="1573530" cy="0"/>
          </a:xfrm>
          <a:custGeom>
            <a:avLst/>
            <a:gdLst/>
            <a:ahLst/>
            <a:cxnLst/>
            <a:rect l="l" t="t" r="r" b="b"/>
            <a:pathLst>
              <a:path w="1573529">
                <a:moveTo>
                  <a:pt x="0" y="0"/>
                </a:moveTo>
                <a:lnTo>
                  <a:pt x="1573022" y="0"/>
                </a:lnTo>
              </a:path>
            </a:pathLst>
          </a:custGeom>
          <a:ln w="6476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127753" y="431863"/>
            <a:ext cx="1587500" cy="0"/>
          </a:xfrm>
          <a:custGeom>
            <a:avLst/>
            <a:gdLst/>
            <a:ahLst/>
            <a:cxnLst/>
            <a:rect l="l" t="t" r="r" b="b"/>
            <a:pathLst>
              <a:path w="1587500">
                <a:moveTo>
                  <a:pt x="0" y="0"/>
                </a:moveTo>
                <a:lnTo>
                  <a:pt x="1586992" y="0"/>
                </a:lnTo>
              </a:path>
            </a:pathLst>
          </a:custGeom>
          <a:ln w="3175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989569" y="435101"/>
            <a:ext cx="834390" cy="0"/>
          </a:xfrm>
          <a:custGeom>
            <a:avLst/>
            <a:gdLst/>
            <a:ahLst/>
            <a:cxnLst/>
            <a:rect l="l" t="t" r="r" b="b"/>
            <a:pathLst>
              <a:path w="834390">
                <a:moveTo>
                  <a:pt x="0" y="0"/>
                </a:moveTo>
                <a:lnTo>
                  <a:pt x="834389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0" y="444245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60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200652" y="444245"/>
            <a:ext cx="1621790" cy="0"/>
          </a:xfrm>
          <a:custGeom>
            <a:avLst/>
            <a:gdLst/>
            <a:ahLst/>
            <a:cxnLst/>
            <a:rect l="l" t="t" r="r" b="b"/>
            <a:pathLst>
              <a:path w="1621789">
                <a:moveTo>
                  <a:pt x="0" y="0"/>
                </a:moveTo>
                <a:lnTo>
                  <a:pt x="1621789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946008" y="444245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0" y="453390"/>
            <a:ext cx="1305560" cy="0"/>
          </a:xfrm>
          <a:custGeom>
            <a:avLst/>
            <a:gdLst/>
            <a:ahLst/>
            <a:cxnLst/>
            <a:rect l="l" t="t" r="r" b="b"/>
            <a:pathLst>
              <a:path w="1305560">
                <a:moveTo>
                  <a:pt x="0" y="0"/>
                </a:moveTo>
                <a:lnTo>
                  <a:pt x="130543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278376" y="453390"/>
            <a:ext cx="1596390" cy="0"/>
          </a:xfrm>
          <a:custGeom>
            <a:avLst/>
            <a:gdLst/>
            <a:ahLst/>
            <a:cxnLst/>
            <a:rect l="l" t="t" r="r" b="b"/>
            <a:pathLst>
              <a:path w="1596389">
                <a:moveTo>
                  <a:pt x="0" y="0"/>
                </a:moveTo>
                <a:lnTo>
                  <a:pt x="159626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909559" y="458088"/>
            <a:ext cx="802005" cy="0"/>
          </a:xfrm>
          <a:custGeom>
            <a:avLst/>
            <a:gdLst/>
            <a:ahLst/>
            <a:cxnLst/>
            <a:rect l="l" t="t" r="r" b="b"/>
            <a:pathLst>
              <a:path w="802004">
                <a:moveTo>
                  <a:pt x="0" y="0"/>
                </a:moveTo>
                <a:lnTo>
                  <a:pt x="802005" y="0"/>
                </a:lnTo>
              </a:path>
            </a:pathLst>
          </a:custGeom>
          <a:ln w="3175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931784" y="452755"/>
            <a:ext cx="800100" cy="0"/>
          </a:xfrm>
          <a:custGeom>
            <a:avLst/>
            <a:gdLst/>
            <a:ahLst/>
            <a:cxnLst/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ln w="939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0" y="462533"/>
            <a:ext cx="1267460" cy="0"/>
          </a:xfrm>
          <a:custGeom>
            <a:avLst/>
            <a:gdLst/>
            <a:ahLst/>
            <a:cxnLst/>
            <a:rect l="l" t="t" r="r" b="b"/>
            <a:pathLst>
              <a:path w="1267460">
                <a:moveTo>
                  <a:pt x="0" y="0"/>
                </a:moveTo>
                <a:lnTo>
                  <a:pt x="126738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357115" y="462533"/>
            <a:ext cx="1569720" cy="0"/>
          </a:xfrm>
          <a:custGeom>
            <a:avLst/>
            <a:gdLst/>
            <a:ahLst/>
            <a:cxnLst/>
            <a:rect l="l" t="t" r="r" b="b"/>
            <a:pathLst>
              <a:path w="1569720">
                <a:moveTo>
                  <a:pt x="0" y="0"/>
                </a:moveTo>
                <a:lnTo>
                  <a:pt x="156959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860156" y="462533"/>
            <a:ext cx="854075" cy="0"/>
          </a:xfrm>
          <a:custGeom>
            <a:avLst/>
            <a:gdLst/>
            <a:ahLst/>
            <a:cxnLst/>
            <a:rect l="l" t="t" r="r" b="b"/>
            <a:pathLst>
              <a:path w="854075">
                <a:moveTo>
                  <a:pt x="0" y="0"/>
                </a:moveTo>
                <a:lnTo>
                  <a:pt x="854075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0" y="474980"/>
            <a:ext cx="1197610" cy="0"/>
          </a:xfrm>
          <a:custGeom>
            <a:avLst/>
            <a:gdLst/>
            <a:ahLst/>
            <a:cxnLst/>
            <a:rect l="l" t="t" r="r" b="b"/>
            <a:pathLst>
              <a:path w="1197610">
                <a:moveTo>
                  <a:pt x="0" y="0"/>
                </a:moveTo>
                <a:lnTo>
                  <a:pt x="1196987" y="0"/>
                </a:lnTo>
              </a:path>
            </a:pathLst>
          </a:custGeom>
          <a:ln w="5079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0" y="469265"/>
            <a:ext cx="1216660" cy="0"/>
          </a:xfrm>
          <a:custGeom>
            <a:avLst/>
            <a:gdLst/>
            <a:ahLst/>
            <a:cxnLst/>
            <a:rect l="l" t="t" r="r" b="b"/>
            <a:pathLst>
              <a:path w="1216660">
                <a:moveTo>
                  <a:pt x="0" y="0"/>
                </a:moveTo>
                <a:lnTo>
                  <a:pt x="1216037" y="0"/>
                </a:lnTo>
              </a:path>
            </a:pathLst>
          </a:custGeom>
          <a:ln w="635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436236" y="471677"/>
            <a:ext cx="1543685" cy="0"/>
          </a:xfrm>
          <a:custGeom>
            <a:avLst/>
            <a:gdLst/>
            <a:ahLst/>
            <a:cxnLst/>
            <a:rect l="l" t="t" r="r" b="b"/>
            <a:pathLst>
              <a:path w="1543685">
                <a:moveTo>
                  <a:pt x="0" y="0"/>
                </a:moveTo>
                <a:lnTo>
                  <a:pt x="1543685" y="0"/>
                </a:lnTo>
              </a:path>
            </a:pathLst>
          </a:custGeom>
          <a:ln w="10667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818246" y="476313"/>
            <a:ext cx="821055" cy="0"/>
          </a:xfrm>
          <a:custGeom>
            <a:avLst/>
            <a:gdLst/>
            <a:ahLst/>
            <a:cxnLst/>
            <a:rect l="l" t="t" r="r" b="b"/>
            <a:pathLst>
              <a:path w="821054">
                <a:moveTo>
                  <a:pt x="0" y="0"/>
                </a:moveTo>
                <a:lnTo>
                  <a:pt x="821054" y="0"/>
                </a:lnTo>
              </a:path>
            </a:pathLst>
          </a:custGeom>
          <a:ln w="3175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844281" y="470979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975" y="0"/>
                </a:lnTo>
              </a:path>
            </a:pathLst>
          </a:custGeom>
          <a:ln w="927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0" y="480822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60">
                <a:moveTo>
                  <a:pt x="0" y="0"/>
                </a:moveTo>
                <a:lnTo>
                  <a:pt x="1191247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525517" y="480822"/>
            <a:ext cx="1506220" cy="0"/>
          </a:xfrm>
          <a:custGeom>
            <a:avLst/>
            <a:gdLst/>
            <a:ahLst/>
            <a:cxnLst/>
            <a:rect l="l" t="t" r="r" b="b"/>
            <a:pathLst>
              <a:path w="1506220">
                <a:moveTo>
                  <a:pt x="0" y="0"/>
                </a:moveTo>
                <a:lnTo>
                  <a:pt x="1506220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768463" y="480822"/>
            <a:ext cx="868044" cy="0"/>
          </a:xfrm>
          <a:custGeom>
            <a:avLst/>
            <a:gdLst/>
            <a:ahLst/>
            <a:cxnLst/>
            <a:rect l="l" t="t" r="r" b="b"/>
            <a:pathLst>
              <a:path w="868045">
                <a:moveTo>
                  <a:pt x="0" y="0"/>
                </a:moveTo>
                <a:lnTo>
                  <a:pt x="868044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0" y="489966"/>
            <a:ext cx="1164590" cy="0"/>
          </a:xfrm>
          <a:custGeom>
            <a:avLst/>
            <a:gdLst/>
            <a:ahLst/>
            <a:cxnLst/>
            <a:rect l="l" t="t" r="r" b="b"/>
            <a:pathLst>
              <a:path w="1164590">
                <a:moveTo>
                  <a:pt x="0" y="0"/>
                </a:moveTo>
                <a:lnTo>
                  <a:pt x="1164043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604130" y="489966"/>
            <a:ext cx="1489075" cy="0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716393" y="489966"/>
            <a:ext cx="879475" cy="0"/>
          </a:xfrm>
          <a:custGeom>
            <a:avLst/>
            <a:gdLst/>
            <a:ahLst/>
            <a:cxnLst/>
            <a:rect l="l" t="t" r="r" b="b"/>
            <a:pathLst>
              <a:path w="879475">
                <a:moveTo>
                  <a:pt x="0" y="0"/>
                </a:moveTo>
                <a:lnTo>
                  <a:pt x="878966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0" y="499109"/>
            <a:ext cx="1137285" cy="0"/>
          </a:xfrm>
          <a:custGeom>
            <a:avLst/>
            <a:gdLst/>
            <a:ahLst/>
            <a:cxnLst/>
            <a:rect l="l" t="t" r="r" b="b"/>
            <a:pathLst>
              <a:path w="1137285">
                <a:moveTo>
                  <a:pt x="0" y="0"/>
                </a:moveTo>
                <a:lnTo>
                  <a:pt x="113675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682871" y="499109"/>
            <a:ext cx="1462405" cy="0"/>
          </a:xfrm>
          <a:custGeom>
            <a:avLst/>
            <a:gdLst/>
            <a:ahLst/>
            <a:cxnLst/>
            <a:rect l="l" t="t" r="r" b="b"/>
            <a:pathLst>
              <a:path w="1462404">
                <a:moveTo>
                  <a:pt x="0" y="0"/>
                </a:moveTo>
                <a:lnTo>
                  <a:pt x="1461896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670165" y="499109"/>
            <a:ext cx="883919" cy="0"/>
          </a:xfrm>
          <a:custGeom>
            <a:avLst/>
            <a:gdLst/>
            <a:ahLst/>
            <a:cxnLst/>
            <a:rect l="l" t="t" r="r" b="b"/>
            <a:pathLst>
              <a:path w="883920">
                <a:moveTo>
                  <a:pt x="0" y="0"/>
                </a:moveTo>
                <a:lnTo>
                  <a:pt x="88341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0" y="508254"/>
            <a:ext cx="1109980" cy="0"/>
          </a:xfrm>
          <a:custGeom>
            <a:avLst/>
            <a:gdLst/>
            <a:ahLst/>
            <a:cxnLst/>
            <a:rect l="l" t="t" r="r" b="b"/>
            <a:pathLst>
              <a:path w="1109980">
                <a:moveTo>
                  <a:pt x="0" y="0"/>
                </a:moveTo>
                <a:lnTo>
                  <a:pt x="1109980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822825" y="510286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3345" y="0"/>
                </a:lnTo>
              </a:path>
            </a:pathLst>
          </a:custGeom>
          <a:ln w="660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777740" y="504951"/>
            <a:ext cx="1370330" cy="0"/>
          </a:xfrm>
          <a:custGeom>
            <a:avLst/>
            <a:gdLst/>
            <a:ahLst/>
            <a:cxnLst/>
            <a:rect l="l" t="t" r="r" b="b"/>
            <a:pathLst>
              <a:path w="1370329">
                <a:moveTo>
                  <a:pt x="0" y="0"/>
                </a:moveTo>
                <a:lnTo>
                  <a:pt x="1370330" y="0"/>
                </a:lnTo>
              </a:path>
            </a:pathLst>
          </a:custGeom>
          <a:ln w="406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623809" y="508254"/>
            <a:ext cx="887094" cy="0"/>
          </a:xfrm>
          <a:custGeom>
            <a:avLst/>
            <a:gdLst/>
            <a:ahLst/>
            <a:cxnLst/>
            <a:rect l="l" t="t" r="r" b="b"/>
            <a:pathLst>
              <a:path w="887095">
                <a:moveTo>
                  <a:pt x="0" y="0"/>
                </a:moveTo>
                <a:lnTo>
                  <a:pt x="887095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0" y="518159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8915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851019" y="518159"/>
            <a:ext cx="1436370" cy="0"/>
          </a:xfrm>
          <a:custGeom>
            <a:avLst/>
            <a:gdLst/>
            <a:ahLst/>
            <a:cxnLst/>
            <a:rect l="l" t="t" r="r" b="b"/>
            <a:pathLst>
              <a:path w="1436370">
                <a:moveTo>
                  <a:pt x="0" y="0"/>
                </a:moveTo>
                <a:lnTo>
                  <a:pt x="1436369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580376" y="521398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725" y="0"/>
                </a:lnTo>
              </a:path>
            </a:pathLst>
          </a:custGeom>
          <a:ln w="3175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607681" y="516826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6476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0" y="526541"/>
            <a:ext cx="1051560" cy="0"/>
          </a:xfrm>
          <a:custGeom>
            <a:avLst/>
            <a:gdLst/>
            <a:ahLst/>
            <a:cxnLst/>
            <a:rect l="l" t="t" r="r" b="b"/>
            <a:pathLst>
              <a:path w="1051560">
                <a:moveTo>
                  <a:pt x="0" y="0"/>
                </a:moveTo>
                <a:lnTo>
                  <a:pt x="1051509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929251" y="526541"/>
            <a:ext cx="1431925" cy="0"/>
          </a:xfrm>
          <a:custGeom>
            <a:avLst/>
            <a:gdLst/>
            <a:ahLst/>
            <a:cxnLst/>
            <a:rect l="l" t="t" r="r" b="b"/>
            <a:pathLst>
              <a:path w="1431925">
                <a:moveTo>
                  <a:pt x="0" y="0"/>
                </a:moveTo>
                <a:lnTo>
                  <a:pt x="143192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495158" y="526541"/>
            <a:ext cx="926465" cy="0"/>
          </a:xfrm>
          <a:custGeom>
            <a:avLst/>
            <a:gdLst/>
            <a:ahLst/>
            <a:cxnLst/>
            <a:rect l="l" t="t" r="r" b="b"/>
            <a:pathLst>
              <a:path w="926465">
                <a:moveTo>
                  <a:pt x="0" y="0"/>
                </a:moveTo>
                <a:lnTo>
                  <a:pt x="92646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0" y="535686"/>
            <a:ext cx="1024255" cy="0"/>
          </a:xfrm>
          <a:custGeom>
            <a:avLst/>
            <a:gdLst/>
            <a:ahLst/>
            <a:cxnLst/>
            <a:rect l="l" t="t" r="r" b="b"/>
            <a:pathLst>
              <a:path w="1024255">
                <a:moveTo>
                  <a:pt x="0" y="0"/>
                </a:moveTo>
                <a:lnTo>
                  <a:pt x="1024229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007483" y="535686"/>
            <a:ext cx="1438275" cy="0"/>
          </a:xfrm>
          <a:custGeom>
            <a:avLst/>
            <a:gdLst/>
            <a:ahLst/>
            <a:cxnLst/>
            <a:rect l="l" t="t" r="r" b="b"/>
            <a:pathLst>
              <a:path w="1438275">
                <a:moveTo>
                  <a:pt x="0" y="0"/>
                </a:moveTo>
                <a:lnTo>
                  <a:pt x="1438147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426070" y="538987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>
                <a:moveTo>
                  <a:pt x="0" y="0"/>
                </a:moveTo>
                <a:lnTo>
                  <a:pt x="913129" y="0"/>
                </a:lnTo>
              </a:path>
            </a:pathLst>
          </a:custGeom>
          <a:ln w="4064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468616" y="533654"/>
            <a:ext cx="895985" cy="0"/>
          </a:xfrm>
          <a:custGeom>
            <a:avLst/>
            <a:gdLst/>
            <a:ahLst/>
            <a:cxnLst/>
            <a:rect l="l" t="t" r="r" b="b"/>
            <a:pathLst>
              <a:path w="895984">
                <a:moveTo>
                  <a:pt x="0" y="0"/>
                </a:moveTo>
                <a:lnTo>
                  <a:pt x="895984" y="0"/>
                </a:lnTo>
              </a:path>
            </a:pathLst>
          </a:custGeom>
          <a:ln w="6603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0" y="544830"/>
            <a:ext cx="998219" cy="0"/>
          </a:xfrm>
          <a:custGeom>
            <a:avLst/>
            <a:gdLst/>
            <a:ahLst/>
            <a:cxnLst/>
            <a:rect l="l" t="t" r="r" b="b"/>
            <a:pathLst>
              <a:path w="998219">
                <a:moveTo>
                  <a:pt x="0" y="0"/>
                </a:moveTo>
                <a:lnTo>
                  <a:pt x="997661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086730" y="544830"/>
            <a:ext cx="1434465" cy="0"/>
          </a:xfrm>
          <a:custGeom>
            <a:avLst/>
            <a:gdLst/>
            <a:ahLst/>
            <a:cxnLst/>
            <a:rect l="l" t="t" r="r" b="b"/>
            <a:pathLst>
              <a:path w="1434465">
                <a:moveTo>
                  <a:pt x="0" y="0"/>
                </a:moveTo>
                <a:lnTo>
                  <a:pt x="1433957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336663" y="544830"/>
            <a:ext cx="1000125" cy="0"/>
          </a:xfrm>
          <a:custGeom>
            <a:avLst/>
            <a:gdLst/>
            <a:ahLst/>
            <a:cxnLst/>
            <a:rect l="l" t="t" r="r" b="b"/>
            <a:pathLst>
              <a:path w="1000125">
                <a:moveTo>
                  <a:pt x="0" y="0"/>
                </a:moveTo>
                <a:lnTo>
                  <a:pt x="999616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0" y="553973"/>
            <a:ext cx="970280" cy="0"/>
          </a:xfrm>
          <a:custGeom>
            <a:avLst/>
            <a:gdLst/>
            <a:ahLst/>
            <a:cxnLst/>
            <a:rect l="l" t="t" r="r" b="b"/>
            <a:pathLst>
              <a:path w="970280">
                <a:moveTo>
                  <a:pt x="0" y="0"/>
                </a:moveTo>
                <a:lnTo>
                  <a:pt x="970229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242940" y="557974"/>
            <a:ext cx="1354455" cy="0"/>
          </a:xfrm>
          <a:custGeom>
            <a:avLst/>
            <a:gdLst/>
            <a:ahLst/>
            <a:cxnLst/>
            <a:rect l="l" t="t" r="r" b="b"/>
            <a:pathLst>
              <a:path w="1354454">
                <a:moveTo>
                  <a:pt x="0" y="0"/>
                </a:moveTo>
                <a:lnTo>
                  <a:pt x="1354455" y="0"/>
                </a:lnTo>
              </a:path>
            </a:pathLst>
          </a:custGeom>
          <a:ln w="3175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197855" y="552640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59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8000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261479" y="553973"/>
            <a:ext cx="1022350" cy="0"/>
          </a:xfrm>
          <a:custGeom>
            <a:avLst/>
            <a:gdLst/>
            <a:ahLst/>
            <a:cxnLst/>
            <a:rect l="l" t="t" r="r" b="b"/>
            <a:pathLst>
              <a:path w="1022350">
                <a:moveTo>
                  <a:pt x="0" y="0"/>
                </a:moveTo>
                <a:lnTo>
                  <a:pt x="1022350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0" y="56388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177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254752" y="563880"/>
            <a:ext cx="1535430" cy="0"/>
          </a:xfrm>
          <a:custGeom>
            <a:avLst/>
            <a:gdLst/>
            <a:ahLst/>
            <a:cxnLst/>
            <a:rect l="l" t="t" r="r" b="b"/>
            <a:pathLst>
              <a:path w="1535429">
                <a:moveTo>
                  <a:pt x="0" y="0"/>
                </a:moveTo>
                <a:lnTo>
                  <a:pt x="1535429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085456" y="563880"/>
            <a:ext cx="1140460" cy="0"/>
          </a:xfrm>
          <a:custGeom>
            <a:avLst/>
            <a:gdLst/>
            <a:ahLst/>
            <a:cxnLst/>
            <a:rect l="l" t="t" r="r" b="b"/>
            <a:pathLst>
              <a:path w="1140459">
                <a:moveTo>
                  <a:pt x="0" y="0"/>
                </a:moveTo>
                <a:lnTo>
                  <a:pt x="1140460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0" y="568451"/>
            <a:ext cx="8174355" cy="7620"/>
          </a:xfrm>
          <a:custGeom>
            <a:avLst/>
            <a:gdLst/>
            <a:ahLst/>
            <a:cxnLst/>
            <a:rect l="l" t="t" r="r" b="b"/>
            <a:pathLst>
              <a:path w="8174355" h="7620">
                <a:moveTo>
                  <a:pt x="912469" y="0"/>
                </a:moveTo>
                <a:lnTo>
                  <a:pt x="0" y="0"/>
                </a:lnTo>
                <a:lnTo>
                  <a:pt x="0" y="7620"/>
                </a:lnTo>
                <a:lnTo>
                  <a:pt x="886434" y="7620"/>
                </a:lnTo>
                <a:lnTo>
                  <a:pt x="892784" y="5461"/>
                </a:lnTo>
                <a:lnTo>
                  <a:pt x="912469" y="0"/>
                </a:lnTo>
                <a:close/>
              </a:path>
              <a:path w="8174355" h="7620">
                <a:moveTo>
                  <a:pt x="6789801" y="0"/>
                </a:moveTo>
                <a:lnTo>
                  <a:pt x="5332603" y="0"/>
                </a:lnTo>
                <a:lnTo>
                  <a:pt x="5411343" y="7620"/>
                </a:lnTo>
                <a:lnTo>
                  <a:pt x="8123301" y="7620"/>
                </a:lnTo>
                <a:lnTo>
                  <a:pt x="8130285" y="6476"/>
                </a:lnTo>
                <a:lnTo>
                  <a:pt x="6933946" y="6476"/>
                </a:lnTo>
                <a:lnTo>
                  <a:pt x="6789801" y="0"/>
                </a:lnTo>
                <a:close/>
              </a:path>
              <a:path w="8174355" h="7620">
                <a:moveTo>
                  <a:pt x="8174101" y="0"/>
                </a:moveTo>
                <a:lnTo>
                  <a:pt x="7085076" y="0"/>
                </a:lnTo>
                <a:lnTo>
                  <a:pt x="6933946" y="6476"/>
                </a:lnTo>
                <a:lnTo>
                  <a:pt x="8130285" y="6476"/>
                </a:lnTo>
                <a:lnTo>
                  <a:pt x="8174101" y="0"/>
                </a:lnTo>
                <a:close/>
              </a:path>
            </a:pathLst>
          </a:custGeom>
          <a:solidFill>
            <a:srgbClr val="00ACD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0" y="581405"/>
            <a:ext cx="886460" cy="0"/>
          </a:xfrm>
          <a:custGeom>
            <a:avLst/>
            <a:gdLst/>
            <a:ahLst/>
            <a:cxnLst/>
            <a:rect l="l" t="t" r="r" b="b"/>
            <a:pathLst>
              <a:path w="886460">
                <a:moveTo>
                  <a:pt x="0" y="0"/>
                </a:moveTo>
                <a:lnTo>
                  <a:pt x="886396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411089" y="581405"/>
            <a:ext cx="2712085" cy="0"/>
          </a:xfrm>
          <a:custGeom>
            <a:avLst/>
            <a:gdLst/>
            <a:ahLst/>
            <a:cxnLst/>
            <a:rect l="l" t="t" r="r" b="b"/>
            <a:pathLst>
              <a:path w="2712084">
                <a:moveTo>
                  <a:pt x="0" y="0"/>
                </a:moveTo>
                <a:lnTo>
                  <a:pt x="2711831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0" y="590550"/>
            <a:ext cx="864869" cy="0"/>
          </a:xfrm>
          <a:custGeom>
            <a:avLst/>
            <a:gdLst/>
            <a:ahLst/>
            <a:cxnLst/>
            <a:rect l="l" t="t" r="r" b="b"/>
            <a:pathLst>
              <a:path w="864869">
                <a:moveTo>
                  <a:pt x="0" y="0"/>
                </a:moveTo>
                <a:lnTo>
                  <a:pt x="864857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490083" y="590550"/>
            <a:ext cx="2581910" cy="0"/>
          </a:xfrm>
          <a:custGeom>
            <a:avLst/>
            <a:gdLst/>
            <a:ahLst/>
            <a:cxnLst/>
            <a:rect l="l" t="t" r="r" b="b"/>
            <a:pathLst>
              <a:path w="2581909">
                <a:moveTo>
                  <a:pt x="0" y="0"/>
                </a:moveTo>
                <a:lnTo>
                  <a:pt x="2581910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0" y="599694"/>
            <a:ext cx="843280" cy="0"/>
          </a:xfrm>
          <a:custGeom>
            <a:avLst/>
            <a:gdLst/>
            <a:ahLst/>
            <a:cxnLst/>
            <a:rect l="l" t="t" r="r" b="b"/>
            <a:pathLst>
              <a:path w="843280">
                <a:moveTo>
                  <a:pt x="0" y="0"/>
                </a:moveTo>
                <a:lnTo>
                  <a:pt x="842670" y="0"/>
                </a:lnTo>
              </a:path>
            </a:pathLst>
          </a:custGeom>
          <a:ln w="10667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619241" y="600329"/>
            <a:ext cx="2360930" cy="0"/>
          </a:xfrm>
          <a:custGeom>
            <a:avLst/>
            <a:gdLst/>
            <a:ahLst/>
            <a:cxnLst/>
            <a:rect l="l" t="t" r="r" b="b"/>
            <a:pathLst>
              <a:path w="2360929">
                <a:moveTo>
                  <a:pt x="0" y="0"/>
                </a:moveTo>
                <a:lnTo>
                  <a:pt x="2360422" y="0"/>
                </a:lnTo>
              </a:path>
            </a:pathLst>
          </a:custGeom>
          <a:ln w="9398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574157" y="594994"/>
            <a:ext cx="2444115" cy="0"/>
          </a:xfrm>
          <a:custGeom>
            <a:avLst/>
            <a:gdLst/>
            <a:ahLst/>
            <a:cxnLst/>
            <a:rect l="l" t="t" r="r" b="b"/>
            <a:pathLst>
              <a:path w="2444115">
                <a:moveTo>
                  <a:pt x="0" y="0"/>
                </a:moveTo>
                <a:lnTo>
                  <a:pt x="2443607" y="0"/>
                </a:lnTo>
              </a:path>
            </a:pathLst>
          </a:custGeom>
          <a:ln w="3175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0" y="609600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>
                <a:moveTo>
                  <a:pt x="0" y="0"/>
                </a:moveTo>
                <a:lnTo>
                  <a:pt x="817829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657469" y="609600"/>
            <a:ext cx="2286635" cy="0"/>
          </a:xfrm>
          <a:custGeom>
            <a:avLst/>
            <a:gdLst/>
            <a:ahLst/>
            <a:cxnLst/>
            <a:rect l="l" t="t" r="r" b="b"/>
            <a:pathLst>
              <a:path w="2286634">
                <a:moveTo>
                  <a:pt x="0" y="0"/>
                </a:moveTo>
                <a:lnTo>
                  <a:pt x="2286507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0" y="618744"/>
            <a:ext cx="796290" cy="0"/>
          </a:xfrm>
          <a:custGeom>
            <a:avLst/>
            <a:gdLst/>
            <a:ahLst/>
            <a:cxnLst/>
            <a:rect l="l" t="t" r="r" b="b"/>
            <a:pathLst>
              <a:path w="796290">
                <a:moveTo>
                  <a:pt x="0" y="0"/>
                </a:moveTo>
                <a:lnTo>
                  <a:pt x="795693" y="0"/>
                </a:lnTo>
              </a:path>
            </a:pathLst>
          </a:custGeom>
          <a:ln w="9143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818759" y="622173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312" y="0"/>
                </a:lnTo>
              </a:path>
            </a:pathLst>
          </a:custGeom>
          <a:ln w="3175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770498" y="617601"/>
            <a:ext cx="2076450" cy="0"/>
          </a:xfrm>
          <a:custGeom>
            <a:avLst/>
            <a:gdLst/>
            <a:ahLst/>
            <a:cxnLst/>
            <a:rect l="l" t="t" r="r" b="b"/>
            <a:pathLst>
              <a:path w="2076450">
                <a:moveTo>
                  <a:pt x="0" y="0"/>
                </a:moveTo>
                <a:lnTo>
                  <a:pt x="2075942" y="0"/>
                </a:lnTo>
              </a:path>
            </a:pathLst>
          </a:custGeom>
          <a:ln w="6857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0" y="62712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141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819013" y="627126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439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0" y="636269"/>
            <a:ext cx="752475" cy="0"/>
          </a:xfrm>
          <a:custGeom>
            <a:avLst/>
            <a:gdLst/>
            <a:ahLst/>
            <a:cxnLst/>
            <a:rect l="l" t="t" r="r" b="b"/>
            <a:pathLst>
              <a:path w="752475">
                <a:moveTo>
                  <a:pt x="0" y="0"/>
                </a:moveTo>
                <a:lnTo>
                  <a:pt x="75191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919470" y="636269"/>
            <a:ext cx="1819275" cy="0"/>
          </a:xfrm>
          <a:custGeom>
            <a:avLst/>
            <a:gdLst/>
            <a:ahLst/>
            <a:cxnLst/>
            <a:rect l="l" t="t" r="r" b="b"/>
            <a:pathLst>
              <a:path w="1819275">
                <a:moveTo>
                  <a:pt x="0" y="0"/>
                </a:moveTo>
                <a:lnTo>
                  <a:pt x="181876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0" y="645413"/>
            <a:ext cx="730885" cy="0"/>
          </a:xfrm>
          <a:custGeom>
            <a:avLst/>
            <a:gdLst/>
            <a:ahLst/>
            <a:cxnLst/>
            <a:rect l="l" t="t" r="r" b="b"/>
            <a:pathLst>
              <a:path w="730885">
                <a:moveTo>
                  <a:pt x="0" y="0"/>
                </a:moveTo>
                <a:lnTo>
                  <a:pt x="730326" y="0"/>
                </a:lnTo>
              </a:path>
            </a:pathLst>
          </a:custGeom>
          <a:ln w="10668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099175" y="64738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3806" y="0"/>
                </a:lnTo>
              </a:path>
            </a:pathLst>
          </a:custGeom>
          <a:ln w="6731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041390" y="642048"/>
            <a:ext cx="1613535" cy="0"/>
          </a:xfrm>
          <a:custGeom>
            <a:avLst/>
            <a:gdLst/>
            <a:ahLst/>
            <a:cxnLst/>
            <a:rect l="l" t="t" r="r" b="b"/>
            <a:pathLst>
              <a:path w="1613534">
                <a:moveTo>
                  <a:pt x="0" y="0"/>
                </a:moveTo>
                <a:lnTo>
                  <a:pt x="1613027" y="0"/>
                </a:lnTo>
              </a:path>
            </a:pathLst>
          </a:custGeom>
          <a:ln w="3937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655319"/>
            <a:ext cx="704850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824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134480" y="655319"/>
            <a:ext cx="1430020" cy="0"/>
          </a:xfrm>
          <a:custGeom>
            <a:avLst/>
            <a:gdLst/>
            <a:ahLst/>
            <a:cxnLst/>
            <a:rect l="l" t="t" r="r" b="b"/>
            <a:pathLst>
              <a:path w="1430020">
                <a:moveTo>
                  <a:pt x="0" y="0"/>
                </a:moveTo>
                <a:lnTo>
                  <a:pt x="1430020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0" y="664463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5">
                <a:moveTo>
                  <a:pt x="0" y="0"/>
                </a:moveTo>
                <a:lnTo>
                  <a:pt x="683285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235319" y="664463"/>
            <a:ext cx="1226185" cy="0"/>
          </a:xfrm>
          <a:custGeom>
            <a:avLst/>
            <a:gdLst/>
            <a:ahLst/>
            <a:cxnLst/>
            <a:rect l="l" t="t" r="r" b="b"/>
            <a:pathLst>
              <a:path w="1226184">
                <a:moveTo>
                  <a:pt x="0" y="0"/>
                </a:moveTo>
                <a:lnTo>
                  <a:pt x="1226184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0" y="672845"/>
            <a:ext cx="661670" cy="0"/>
          </a:xfrm>
          <a:custGeom>
            <a:avLst/>
            <a:gdLst/>
            <a:ahLst/>
            <a:cxnLst/>
            <a:rect l="l" t="t" r="r" b="b"/>
            <a:pathLst>
              <a:path w="661670">
                <a:moveTo>
                  <a:pt x="0" y="0"/>
                </a:moveTo>
                <a:lnTo>
                  <a:pt x="661047" y="0"/>
                </a:lnTo>
              </a:path>
            </a:pathLst>
          </a:custGeom>
          <a:ln w="10667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452996" y="673544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9270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6343141" y="668210"/>
            <a:ext cx="1007110" cy="0"/>
          </a:xfrm>
          <a:custGeom>
            <a:avLst/>
            <a:gdLst/>
            <a:ahLst/>
            <a:cxnLst/>
            <a:rect l="l" t="t" r="r" b="b"/>
            <a:pathLst>
              <a:path w="1007109">
                <a:moveTo>
                  <a:pt x="0" y="0"/>
                </a:moveTo>
                <a:lnTo>
                  <a:pt x="1007110" y="0"/>
                </a:lnTo>
              </a:path>
            </a:pathLst>
          </a:custGeom>
          <a:ln w="3175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0" y="686434"/>
            <a:ext cx="615950" cy="0"/>
          </a:xfrm>
          <a:custGeom>
            <a:avLst/>
            <a:gdLst/>
            <a:ahLst/>
            <a:cxnLst/>
            <a:rect l="l" t="t" r="r" b="b"/>
            <a:pathLst>
              <a:path w="615950">
                <a:moveTo>
                  <a:pt x="0" y="0"/>
                </a:moveTo>
                <a:lnTo>
                  <a:pt x="615950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0" y="681355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5">
                <a:moveTo>
                  <a:pt x="0" y="0"/>
                </a:moveTo>
                <a:lnTo>
                  <a:pt x="628015" y="0"/>
                </a:lnTo>
              </a:path>
            </a:pathLst>
          </a:custGeom>
          <a:ln w="8890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658609" y="682688"/>
            <a:ext cx="417195" cy="0"/>
          </a:xfrm>
          <a:custGeom>
            <a:avLst/>
            <a:gdLst/>
            <a:ahLst/>
            <a:cxnLst/>
            <a:rect l="l" t="t" r="r" b="b"/>
            <a:pathLst>
              <a:path w="417195">
                <a:moveTo>
                  <a:pt x="0" y="0"/>
                </a:moveTo>
                <a:lnTo>
                  <a:pt x="417195" y="0"/>
                </a:lnTo>
              </a:path>
            </a:pathLst>
          </a:custGeom>
          <a:ln w="9271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541134" y="677354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485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0" y="691895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>
                <a:moveTo>
                  <a:pt x="0" y="0"/>
                </a:moveTo>
                <a:lnTo>
                  <a:pt x="614641" y="0"/>
                </a:lnTo>
              </a:path>
            </a:pathLst>
          </a:custGeom>
          <a:ln w="9143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761098" y="68865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>
                <a:moveTo>
                  <a:pt x="0" y="0"/>
                </a:moveTo>
                <a:lnTo>
                  <a:pt x="151765" y="0"/>
                </a:lnTo>
              </a:path>
            </a:pathLst>
          </a:custGeom>
          <a:ln w="3175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0" y="701040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408" y="0"/>
                </a:lnTo>
              </a:path>
            </a:pathLst>
          </a:custGeom>
          <a:ln w="9144">
            <a:solidFill>
              <a:srgbClr val="009E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0" y="710183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9143">
            <a:solidFill>
              <a:srgbClr val="009D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0" y="718566"/>
            <a:ext cx="561340" cy="0"/>
          </a:xfrm>
          <a:custGeom>
            <a:avLst/>
            <a:gdLst/>
            <a:ahLst/>
            <a:cxnLst/>
            <a:rect l="l" t="t" r="r" b="b"/>
            <a:pathLst>
              <a:path w="561340">
                <a:moveTo>
                  <a:pt x="0" y="0"/>
                </a:moveTo>
                <a:lnTo>
                  <a:pt x="560832" y="0"/>
                </a:lnTo>
              </a:path>
            </a:pathLst>
          </a:custGeom>
          <a:ln w="10667">
            <a:solidFill>
              <a:srgbClr val="009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0" y="727709"/>
            <a:ext cx="543560" cy="0"/>
          </a:xfrm>
          <a:custGeom>
            <a:avLst/>
            <a:gdLst/>
            <a:ahLst/>
            <a:cxnLst/>
            <a:rect l="l" t="t" r="r" b="b"/>
            <a:pathLst>
              <a:path w="543560">
                <a:moveTo>
                  <a:pt x="0" y="0"/>
                </a:moveTo>
                <a:lnTo>
                  <a:pt x="543433" y="0"/>
                </a:lnTo>
              </a:path>
            </a:pathLst>
          </a:custGeom>
          <a:ln w="10668">
            <a:solidFill>
              <a:srgbClr val="009B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0" y="737616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5">
                <a:moveTo>
                  <a:pt x="0" y="0"/>
                </a:moveTo>
                <a:lnTo>
                  <a:pt x="522097" y="0"/>
                </a:lnTo>
              </a:path>
            </a:pathLst>
          </a:custGeom>
          <a:ln w="9143">
            <a:solidFill>
              <a:srgbClr val="009A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0" y="75133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>
                <a:moveTo>
                  <a:pt x="0" y="0"/>
                </a:moveTo>
                <a:lnTo>
                  <a:pt x="505333" y="0"/>
                </a:lnTo>
              </a:path>
            </a:pathLst>
          </a:custGeom>
          <a:ln w="18287">
            <a:solidFill>
              <a:srgbClr val="009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0" y="764286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392" y="0"/>
                </a:lnTo>
              </a:path>
            </a:pathLst>
          </a:custGeom>
          <a:ln w="10668">
            <a:solidFill>
              <a:srgbClr val="0096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0" y="773430"/>
            <a:ext cx="451484" cy="0"/>
          </a:xfrm>
          <a:custGeom>
            <a:avLst/>
            <a:gdLst/>
            <a:ahLst/>
            <a:cxnLst/>
            <a:rect l="l" t="t" r="r" b="b"/>
            <a:pathLst>
              <a:path w="451484">
                <a:moveTo>
                  <a:pt x="0" y="0"/>
                </a:moveTo>
                <a:lnTo>
                  <a:pt x="451104" y="0"/>
                </a:lnTo>
              </a:path>
            </a:pathLst>
          </a:custGeom>
          <a:ln w="10667">
            <a:solidFill>
              <a:srgbClr val="0095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0" y="783336"/>
            <a:ext cx="431165" cy="0"/>
          </a:xfrm>
          <a:custGeom>
            <a:avLst/>
            <a:gdLst/>
            <a:ahLst/>
            <a:cxnLst/>
            <a:rect l="l" t="t" r="r" b="b"/>
            <a:pathLst>
              <a:path w="431165">
                <a:moveTo>
                  <a:pt x="0" y="0"/>
                </a:moveTo>
                <a:lnTo>
                  <a:pt x="430656" y="0"/>
                </a:lnTo>
              </a:path>
            </a:pathLst>
          </a:custGeom>
          <a:ln w="9144">
            <a:solidFill>
              <a:srgbClr val="0094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0" y="792480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369" y="0"/>
                </a:lnTo>
              </a:path>
            </a:pathLst>
          </a:custGeom>
          <a:ln w="9143">
            <a:solidFill>
              <a:srgbClr val="0093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0" y="801623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9144">
            <a:solidFill>
              <a:srgbClr val="0092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0" y="810894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525" y="0"/>
                </a:lnTo>
              </a:path>
            </a:pathLst>
          </a:custGeom>
          <a:ln w="8889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0" y="805815"/>
            <a:ext cx="376555" cy="0"/>
          </a:xfrm>
          <a:custGeom>
            <a:avLst/>
            <a:gdLst/>
            <a:ahLst/>
            <a:cxnLst/>
            <a:rect l="l" t="t" r="r" b="b"/>
            <a:pathLst>
              <a:path w="376555">
                <a:moveTo>
                  <a:pt x="0" y="0"/>
                </a:moveTo>
                <a:lnTo>
                  <a:pt x="376428" y="0"/>
                </a:lnTo>
              </a:path>
            </a:pathLst>
          </a:custGeom>
          <a:ln w="3175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0" y="819150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1188" y="0"/>
                </a:lnTo>
              </a:path>
            </a:pathLst>
          </a:custGeom>
          <a:ln w="10668">
            <a:solidFill>
              <a:srgbClr val="009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0" y="829055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9143">
            <a:solidFill>
              <a:srgbClr val="0090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0" y="838200"/>
            <a:ext cx="327660" cy="0"/>
          </a:xfrm>
          <a:custGeom>
            <a:avLst/>
            <a:gdLst/>
            <a:ahLst/>
            <a:cxnLst/>
            <a:rect l="l" t="t" r="r" b="b"/>
            <a:pathLst>
              <a:path w="327660">
                <a:moveTo>
                  <a:pt x="0" y="0"/>
                </a:moveTo>
                <a:lnTo>
                  <a:pt x="327660" y="0"/>
                </a:lnTo>
              </a:path>
            </a:pathLst>
          </a:custGeom>
          <a:ln w="9144">
            <a:solidFill>
              <a:srgbClr val="008F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0" y="847344"/>
            <a:ext cx="311785" cy="0"/>
          </a:xfrm>
          <a:custGeom>
            <a:avLst/>
            <a:gdLst/>
            <a:ahLst/>
            <a:cxnLst/>
            <a:rect l="l" t="t" r="r" b="b"/>
            <a:pathLst>
              <a:path w="311785">
                <a:moveTo>
                  <a:pt x="0" y="0"/>
                </a:moveTo>
                <a:lnTo>
                  <a:pt x="311785" y="0"/>
                </a:lnTo>
              </a:path>
            </a:pathLst>
          </a:custGeom>
          <a:ln w="9143">
            <a:solidFill>
              <a:srgbClr val="008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0" y="855725"/>
            <a:ext cx="297180" cy="0"/>
          </a:xfrm>
          <a:custGeom>
            <a:avLst/>
            <a:gdLst/>
            <a:ahLst/>
            <a:cxnLst/>
            <a:rect l="l" t="t" r="r" b="b"/>
            <a:pathLst>
              <a:path w="297180">
                <a:moveTo>
                  <a:pt x="0" y="0"/>
                </a:moveTo>
                <a:lnTo>
                  <a:pt x="297180" y="0"/>
                </a:lnTo>
              </a:path>
            </a:pathLst>
          </a:custGeom>
          <a:ln w="10668">
            <a:solidFill>
              <a:srgbClr val="008D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0" y="864869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10667">
            <a:solidFill>
              <a:srgbClr val="008B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0" y="874775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>
                <a:moveTo>
                  <a:pt x="0" y="0"/>
                </a:moveTo>
                <a:lnTo>
                  <a:pt x="263652" y="0"/>
                </a:lnTo>
              </a:path>
            </a:pathLst>
          </a:custGeom>
          <a:ln w="9144">
            <a:solidFill>
              <a:srgbClr val="008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0" y="879347"/>
            <a:ext cx="246888" cy="149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402835" y="9144"/>
            <a:ext cx="4741545" cy="0"/>
          </a:xfrm>
          <a:custGeom>
            <a:avLst/>
            <a:gdLst/>
            <a:ahLst/>
            <a:cxnLst/>
            <a:rect l="l" t="t" r="r" b="b"/>
            <a:pathLst>
              <a:path w="4741545">
                <a:moveTo>
                  <a:pt x="0" y="0"/>
                </a:moveTo>
                <a:lnTo>
                  <a:pt x="4741164" y="0"/>
                </a:lnTo>
              </a:path>
            </a:pathLst>
          </a:custGeom>
          <a:ln w="18288">
            <a:solidFill>
              <a:srgbClr val="009A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450079" y="23622"/>
            <a:ext cx="4693285" cy="0"/>
          </a:xfrm>
          <a:custGeom>
            <a:avLst/>
            <a:gdLst/>
            <a:ahLst/>
            <a:cxnLst/>
            <a:rect l="l" t="t" r="r" b="b"/>
            <a:pathLst>
              <a:path w="4693284">
                <a:moveTo>
                  <a:pt x="0" y="0"/>
                </a:moveTo>
                <a:lnTo>
                  <a:pt x="4693285" y="0"/>
                </a:lnTo>
              </a:path>
            </a:pathLst>
          </a:custGeom>
          <a:ln w="13715">
            <a:solidFill>
              <a:srgbClr val="009A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489703" y="37338"/>
            <a:ext cx="4653915" cy="0"/>
          </a:xfrm>
          <a:custGeom>
            <a:avLst/>
            <a:gdLst/>
            <a:ahLst/>
            <a:cxnLst/>
            <a:rect l="l" t="t" r="r" b="b"/>
            <a:pathLst>
              <a:path w="4653915">
                <a:moveTo>
                  <a:pt x="0" y="0"/>
                </a:moveTo>
                <a:lnTo>
                  <a:pt x="4653661" y="0"/>
                </a:lnTo>
              </a:path>
            </a:pathLst>
          </a:custGeom>
          <a:ln w="13716">
            <a:solidFill>
              <a:srgbClr val="009B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526279" y="50292"/>
            <a:ext cx="4617720" cy="0"/>
          </a:xfrm>
          <a:custGeom>
            <a:avLst/>
            <a:gdLst/>
            <a:ahLst/>
            <a:cxnLst/>
            <a:rect l="l" t="t" r="r" b="b"/>
            <a:pathLst>
              <a:path w="4617720">
                <a:moveTo>
                  <a:pt x="0" y="0"/>
                </a:moveTo>
                <a:lnTo>
                  <a:pt x="4617720" y="0"/>
                </a:lnTo>
              </a:path>
            </a:pathLst>
          </a:custGeom>
          <a:ln w="15239">
            <a:solidFill>
              <a:srgbClr val="009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565903" y="63246"/>
            <a:ext cx="4578350" cy="0"/>
          </a:xfrm>
          <a:custGeom>
            <a:avLst/>
            <a:gdLst/>
            <a:ahLst/>
            <a:cxnLst/>
            <a:rect l="l" t="t" r="r" b="b"/>
            <a:pathLst>
              <a:path w="4578350">
                <a:moveTo>
                  <a:pt x="0" y="0"/>
                </a:moveTo>
                <a:lnTo>
                  <a:pt x="4578096" y="0"/>
                </a:lnTo>
              </a:path>
            </a:pathLst>
          </a:custGeom>
          <a:ln w="13715">
            <a:solidFill>
              <a:srgbClr val="009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608576" y="75438"/>
            <a:ext cx="4535805" cy="0"/>
          </a:xfrm>
          <a:custGeom>
            <a:avLst/>
            <a:gdLst/>
            <a:ahLst/>
            <a:cxnLst/>
            <a:rect l="l" t="t" r="r" b="b"/>
            <a:pathLst>
              <a:path w="4535805">
                <a:moveTo>
                  <a:pt x="0" y="0"/>
                </a:moveTo>
                <a:lnTo>
                  <a:pt x="4535424" y="0"/>
                </a:lnTo>
              </a:path>
            </a:pathLst>
          </a:custGeom>
          <a:ln w="13716">
            <a:solidFill>
              <a:srgbClr val="009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649723" y="88392"/>
            <a:ext cx="449453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276" y="0"/>
                </a:lnTo>
              </a:path>
            </a:pathLst>
          </a:custGeom>
          <a:ln w="15239">
            <a:solidFill>
              <a:srgbClr val="009C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695444" y="102870"/>
            <a:ext cx="4448810" cy="0"/>
          </a:xfrm>
          <a:custGeom>
            <a:avLst/>
            <a:gdLst/>
            <a:ahLst/>
            <a:cxnLst/>
            <a:rect l="l" t="t" r="r" b="b"/>
            <a:pathLst>
              <a:path w="4448809">
                <a:moveTo>
                  <a:pt x="0" y="0"/>
                </a:moveTo>
                <a:lnTo>
                  <a:pt x="4448556" y="0"/>
                </a:lnTo>
              </a:path>
            </a:pathLst>
          </a:custGeom>
          <a:ln w="13716">
            <a:solidFill>
              <a:srgbClr val="009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738115" y="115062"/>
            <a:ext cx="4406265" cy="0"/>
          </a:xfrm>
          <a:custGeom>
            <a:avLst/>
            <a:gdLst/>
            <a:ahLst/>
            <a:cxnLst/>
            <a:rect l="l" t="t" r="r" b="b"/>
            <a:pathLst>
              <a:path w="4406265">
                <a:moveTo>
                  <a:pt x="0" y="0"/>
                </a:moveTo>
                <a:lnTo>
                  <a:pt x="4405884" y="0"/>
                </a:lnTo>
              </a:path>
            </a:pathLst>
          </a:custGeom>
          <a:ln w="13716">
            <a:solidFill>
              <a:srgbClr val="009D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779264" y="127254"/>
            <a:ext cx="4364990" cy="0"/>
          </a:xfrm>
          <a:custGeom>
            <a:avLst/>
            <a:gdLst/>
            <a:ahLst/>
            <a:cxnLst/>
            <a:rect l="l" t="t" r="r" b="b"/>
            <a:pathLst>
              <a:path w="4364990">
                <a:moveTo>
                  <a:pt x="0" y="0"/>
                </a:moveTo>
                <a:lnTo>
                  <a:pt x="4364736" y="0"/>
                </a:lnTo>
              </a:path>
            </a:pathLst>
          </a:custGeom>
          <a:ln w="13715">
            <a:solidFill>
              <a:srgbClr val="009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823459" y="140970"/>
            <a:ext cx="4320540" cy="0"/>
          </a:xfrm>
          <a:custGeom>
            <a:avLst/>
            <a:gdLst/>
            <a:ahLst/>
            <a:cxnLst/>
            <a:rect l="l" t="t" r="r" b="b"/>
            <a:pathLst>
              <a:path w="4320540">
                <a:moveTo>
                  <a:pt x="0" y="0"/>
                </a:moveTo>
                <a:lnTo>
                  <a:pt x="4320540" y="0"/>
                </a:lnTo>
              </a:path>
            </a:pathLst>
          </a:custGeom>
          <a:ln w="13716">
            <a:solidFill>
              <a:srgbClr val="009E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869179" y="153162"/>
            <a:ext cx="4274820" cy="0"/>
          </a:xfrm>
          <a:custGeom>
            <a:avLst/>
            <a:gdLst/>
            <a:ahLst/>
            <a:cxnLst/>
            <a:rect l="l" t="t" r="r" b="b"/>
            <a:pathLst>
              <a:path w="4274820">
                <a:moveTo>
                  <a:pt x="0" y="0"/>
                </a:moveTo>
                <a:lnTo>
                  <a:pt x="4274820" y="0"/>
                </a:lnTo>
              </a:path>
            </a:pathLst>
          </a:custGeom>
          <a:ln w="13716">
            <a:solidFill>
              <a:srgbClr val="009E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919471" y="166878"/>
            <a:ext cx="4224020" cy="0"/>
          </a:xfrm>
          <a:custGeom>
            <a:avLst/>
            <a:gdLst/>
            <a:ahLst/>
            <a:cxnLst/>
            <a:rect l="l" t="t" r="r" b="b"/>
            <a:pathLst>
              <a:path w="4224020">
                <a:moveTo>
                  <a:pt x="0" y="0"/>
                </a:moveTo>
                <a:lnTo>
                  <a:pt x="4223893" y="0"/>
                </a:lnTo>
              </a:path>
            </a:pathLst>
          </a:custGeom>
          <a:ln w="13715">
            <a:solidFill>
              <a:srgbClr val="009E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965191" y="179831"/>
            <a:ext cx="4178935" cy="0"/>
          </a:xfrm>
          <a:custGeom>
            <a:avLst/>
            <a:gdLst/>
            <a:ahLst/>
            <a:cxnLst/>
            <a:rect l="l" t="t" r="r" b="b"/>
            <a:pathLst>
              <a:path w="4178934">
                <a:moveTo>
                  <a:pt x="0" y="0"/>
                </a:moveTo>
                <a:lnTo>
                  <a:pt x="4178808" y="0"/>
                </a:lnTo>
              </a:path>
            </a:pathLst>
          </a:custGeom>
          <a:ln w="15240">
            <a:solidFill>
              <a:srgbClr val="009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010911" y="192786"/>
            <a:ext cx="4133215" cy="0"/>
          </a:xfrm>
          <a:custGeom>
            <a:avLst/>
            <a:gdLst/>
            <a:ahLst/>
            <a:cxnLst/>
            <a:rect l="l" t="t" r="r" b="b"/>
            <a:pathLst>
              <a:path w="4133215">
                <a:moveTo>
                  <a:pt x="0" y="0"/>
                </a:moveTo>
                <a:lnTo>
                  <a:pt x="4133088" y="0"/>
                </a:lnTo>
              </a:path>
            </a:pathLst>
          </a:custGeom>
          <a:ln w="13716">
            <a:solidFill>
              <a:srgbClr val="009F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056632" y="204977"/>
            <a:ext cx="4060825" cy="0"/>
          </a:xfrm>
          <a:custGeom>
            <a:avLst/>
            <a:gdLst/>
            <a:ahLst/>
            <a:cxnLst/>
            <a:rect l="l" t="t" r="r" b="b"/>
            <a:pathLst>
              <a:path w="4060825">
                <a:moveTo>
                  <a:pt x="0" y="0"/>
                </a:moveTo>
                <a:lnTo>
                  <a:pt x="4060824" y="0"/>
                </a:lnTo>
              </a:path>
            </a:pathLst>
          </a:custGeom>
          <a:ln w="13715">
            <a:solidFill>
              <a:srgbClr val="009F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102352" y="217931"/>
            <a:ext cx="3970020" cy="0"/>
          </a:xfrm>
          <a:custGeom>
            <a:avLst/>
            <a:gdLst/>
            <a:ahLst/>
            <a:cxnLst/>
            <a:rect l="l" t="t" r="r" b="b"/>
            <a:pathLst>
              <a:path w="3970020">
                <a:moveTo>
                  <a:pt x="0" y="0"/>
                </a:moveTo>
                <a:lnTo>
                  <a:pt x="3970020" y="0"/>
                </a:lnTo>
              </a:path>
            </a:pathLst>
          </a:custGeom>
          <a:ln w="15240">
            <a:solidFill>
              <a:srgbClr val="009F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154167" y="232409"/>
            <a:ext cx="3869690" cy="0"/>
          </a:xfrm>
          <a:custGeom>
            <a:avLst/>
            <a:gdLst/>
            <a:ahLst/>
            <a:cxnLst/>
            <a:rect l="l" t="t" r="r" b="b"/>
            <a:pathLst>
              <a:path w="3869690">
                <a:moveTo>
                  <a:pt x="0" y="0"/>
                </a:moveTo>
                <a:lnTo>
                  <a:pt x="3869436" y="0"/>
                </a:lnTo>
              </a:path>
            </a:pathLst>
          </a:custGeom>
          <a:ln w="13716">
            <a:solidFill>
              <a:srgbClr val="009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199888" y="244602"/>
            <a:ext cx="3778885" cy="0"/>
          </a:xfrm>
          <a:custGeom>
            <a:avLst/>
            <a:gdLst/>
            <a:ahLst/>
            <a:cxnLst/>
            <a:rect l="l" t="t" r="r" b="b"/>
            <a:pathLst>
              <a:path w="3778884">
                <a:moveTo>
                  <a:pt x="0" y="0"/>
                </a:moveTo>
                <a:lnTo>
                  <a:pt x="3778885" y="0"/>
                </a:lnTo>
              </a:path>
            </a:pathLst>
          </a:custGeom>
          <a:ln w="13715">
            <a:solidFill>
              <a:srgbClr val="00A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245608" y="256793"/>
            <a:ext cx="3688079" cy="0"/>
          </a:xfrm>
          <a:custGeom>
            <a:avLst/>
            <a:gdLst/>
            <a:ahLst/>
            <a:cxnLst/>
            <a:rect l="l" t="t" r="r" b="b"/>
            <a:pathLst>
              <a:path w="3688079">
                <a:moveTo>
                  <a:pt x="0" y="0"/>
                </a:moveTo>
                <a:lnTo>
                  <a:pt x="3688080" y="0"/>
                </a:lnTo>
              </a:path>
            </a:pathLst>
          </a:custGeom>
          <a:ln w="13716">
            <a:solidFill>
              <a:srgbClr val="00A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291328" y="270509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>
                <a:moveTo>
                  <a:pt x="0" y="0"/>
                </a:moveTo>
                <a:lnTo>
                  <a:pt x="3597529" y="0"/>
                </a:lnTo>
              </a:path>
            </a:pathLst>
          </a:custGeom>
          <a:ln w="13716">
            <a:solidFill>
              <a:srgbClr val="00A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337047" y="282702"/>
            <a:ext cx="3508375" cy="0"/>
          </a:xfrm>
          <a:custGeom>
            <a:avLst/>
            <a:gdLst/>
            <a:ahLst/>
            <a:cxnLst/>
            <a:rect l="l" t="t" r="r" b="b"/>
            <a:pathLst>
              <a:path w="3508375">
                <a:moveTo>
                  <a:pt x="0" y="0"/>
                </a:moveTo>
                <a:lnTo>
                  <a:pt x="3508248" y="0"/>
                </a:lnTo>
              </a:path>
            </a:pathLst>
          </a:custGeom>
          <a:ln w="13715">
            <a:solidFill>
              <a:srgbClr val="00A1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387340" y="296418"/>
            <a:ext cx="3408045" cy="0"/>
          </a:xfrm>
          <a:custGeom>
            <a:avLst/>
            <a:gdLst/>
            <a:ahLst/>
            <a:cxnLst/>
            <a:rect l="l" t="t" r="r" b="b"/>
            <a:pathLst>
              <a:path w="3408045">
                <a:moveTo>
                  <a:pt x="0" y="0"/>
                </a:moveTo>
                <a:lnTo>
                  <a:pt x="3407664" y="0"/>
                </a:lnTo>
              </a:path>
            </a:pathLst>
          </a:custGeom>
          <a:ln w="13716">
            <a:solidFill>
              <a:srgbClr val="00A1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433059" y="309372"/>
            <a:ext cx="3319145" cy="0"/>
          </a:xfrm>
          <a:custGeom>
            <a:avLst/>
            <a:gdLst/>
            <a:ahLst/>
            <a:cxnLst/>
            <a:rect l="l" t="t" r="r" b="b"/>
            <a:pathLst>
              <a:path w="3319145">
                <a:moveTo>
                  <a:pt x="0" y="0"/>
                </a:moveTo>
                <a:lnTo>
                  <a:pt x="3318637" y="0"/>
                </a:lnTo>
              </a:path>
            </a:pathLst>
          </a:custGeom>
          <a:ln w="15240">
            <a:solidFill>
              <a:srgbClr val="00A2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478779" y="328422"/>
            <a:ext cx="3228340" cy="0"/>
          </a:xfrm>
          <a:custGeom>
            <a:avLst/>
            <a:gdLst/>
            <a:ahLst/>
            <a:cxnLst/>
            <a:rect l="l" t="t" r="r" b="b"/>
            <a:pathLst>
              <a:path w="3228340">
                <a:moveTo>
                  <a:pt x="0" y="0"/>
                </a:moveTo>
                <a:lnTo>
                  <a:pt x="3227831" y="0"/>
                </a:lnTo>
              </a:path>
            </a:pathLst>
          </a:custGeom>
          <a:ln w="25907">
            <a:solidFill>
              <a:srgbClr val="00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585459" y="347472"/>
            <a:ext cx="3032125" cy="0"/>
          </a:xfrm>
          <a:custGeom>
            <a:avLst/>
            <a:gdLst/>
            <a:ahLst/>
            <a:cxnLst/>
            <a:rect l="l" t="t" r="r" b="b"/>
            <a:pathLst>
              <a:path w="3032125">
                <a:moveTo>
                  <a:pt x="0" y="0"/>
                </a:moveTo>
                <a:lnTo>
                  <a:pt x="3032124" y="0"/>
                </a:lnTo>
              </a:path>
            </a:pathLst>
          </a:custGeom>
          <a:ln w="15240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647944" y="361950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49" y="0"/>
                </a:lnTo>
              </a:path>
            </a:pathLst>
          </a:custGeom>
          <a:ln w="13715">
            <a:solidFill>
              <a:srgbClr val="00A3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704332" y="374141"/>
            <a:ext cx="2819400" cy="0"/>
          </a:xfrm>
          <a:custGeom>
            <a:avLst/>
            <a:gdLst/>
            <a:ahLst/>
            <a:cxnLst/>
            <a:rect l="l" t="t" r="r" b="b"/>
            <a:pathLst>
              <a:path w="2819400">
                <a:moveTo>
                  <a:pt x="0" y="0"/>
                </a:moveTo>
                <a:lnTo>
                  <a:pt x="2819399" y="0"/>
                </a:lnTo>
              </a:path>
            </a:pathLst>
          </a:custGeom>
          <a:ln w="13715">
            <a:solidFill>
              <a:srgbClr val="00A3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760720" y="386334"/>
            <a:ext cx="2717800" cy="0"/>
          </a:xfrm>
          <a:custGeom>
            <a:avLst/>
            <a:gdLst/>
            <a:ahLst/>
            <a:cxnLst/>
            <a:rect l="l" t="t" r="r" b="b"/>
            <a:pathLst>
              <a:path w="2717800">
                <a:moveTo>
                  <a:pt x="0" y="0"/>
                </a:moveTo>
                <a:lnTo>
                  <a:pt x="2717291" y="0"/>
                </a:lnTo>
              </a:path>
            </a:pathLst>
          </a:custGeom>
          <a:ln w="13715">
            <a:solidFill>
              <a:srgbClr val="00A4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818632" y="40005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548" y="0"/>
                </a:lnTo>
              </a:path>
            </a:pathLst>
          </a:custGeom>
          <a:ln w="13716">
            <a:solidFill>
              <a:srgbClr val="00A4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875020" y="413004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>
                <a:moveTo>
                  <a:pt x="0" y="0"/>
                </a:moveTo>
                <a:lnTo>
                  <a:pt x="2514600" y="0"/>
                </a:lnTo>
              </a:path>
            </a:pathLst>
          </a:custGeom>
          <a:ln w="15239">
            <a:solidFill>
              <a:srgbClr val="00A6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937503" y="425958"/>
            <a:ext cx="2403475" cy="0"/>
          </a:xfrm>
          <a:custGeom>
            <a:avLst/>
            <a:gdLst/>
            <a:ahLst/>
            <a:cxnLst/>
            <a:rect l="l" t="t" r="r" b="b"/>
            <a:pathLst>
              <a:path w="2403475">
                <a:moveTo>
                  <a:pt x="0" y="0"/>
                </a:moveTo>
                <a:lnTo>
                  <a:pt x="2403348" y="0"/>
                </a:lnTo>
              </a:path>
            </a:pathLst>
          </a:custGeom>
          <a:ln w="13715">
            <a:solidFill>
              <a:srgbClr val="00A6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993891" y="438912"/>
            <a:ext cx="2302510" cy="0"/>
          </a:xfrm>
          <a:custGeom>
            <a:avLst/>
            <a:gdLst/>
            <a:ahLst/>
            <a:cxnLst/>
            <a:rect l="l" t="t" r="r" b="b"/>
            <a:pathLst>
              <a:path w="2302509">
                <a:moveTo>
                  <a:pt x="0" y="0"/>
                </a:moveTo>
                <a:lnTo>
                  <a:pt x="2302129" y="0"/>
                </a:lnTo>
              </a:path>
            </a:pathLst>
          </a:custGeom>
          <a:ln w="15240">
            <a:solidFill>
              <a:srgbClr val="00A6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050279" y="451866"/>
            <a:ext cx="2200275" cy="0"/>
          </a:xfrm>
          <a:custGeom>
            <a:avLst/>
            <a:gdLst/>
            <a:ahLst/>
            <a:cxnLst/>
            <a:rect l="l" t="t" r="r" b="b"/>
            <a:pathLst>
              <a:path w="2200275">
                <a:moveTo>
                  <a:pt x="0" y="0"/>
                </a:moveTo>
                <a:lnTo>
                  <a:pt x="2200021" y="0"/>
                </a:lnTo>
              </a:path>
            </a:pathLst>
          </a:custGeom>
          <a:ln w="13715">
            <a:solidFill>
              <a:srgbClr val="00A7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108191" y="464058"/>
            <a:ext cx="2086610" cy="0"/>
          </a:xfrm>
          <a:custGeom>
            <a:avLst/>
            <a:gdLst/>
            <a:ahLst/>
            <a:cxnLst/>
            <a:rect l="l" t="t" r="r" b="b"/>
            <a:pathLst>
              <a:path w="2086609">
                <a:moveTo>
                  <a:pt x="0" y="0"/>
                </a:moveTo>
                <a:lnTo>
                  <a:pt x="2086356" y="0"/>
                </a:lnTo>
              </a:path>
            </a:pathLst>
          </a:custGeom>
          <a:ln w="13715">
            <a:solidFill>
              <a:srgbClr val="00A7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164579" y="477012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421" y="0"/>
                </a:lnTo>
              </a:path>
            </a:pathLst>
          </a:custGeom>
          <a:ln w="15240">
            <a:solidFill>
              <a:srgbClr val="00A7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227064" y="491490"/>
            <a:ext cx="1845945" cy="0"/>
          </a:xfrm>
          <a:custGeom>
            <a:avLst/>
            <a:gdLst/>
            <a:ahLst/>
            <a:cxnLst/>
            <a:rect l="l" t="t" r="r" b="b"/>
            <a:pathLst>
              <a:path w="1845945">
                <a:moveTo>
                  <a:pt x="0" y="0"/>
                </a:moveTo>
                <a:lnTo>
                  <a:pt x="1845564" y="0"/>
                </a:lnTo>
              </a:path>
            </a:pathLst>
          </a:custGeom>
          <a:ln w="13715">
            <a:solidFill>
              <a:srgbClr val="00A8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283452" y="503681"/>
            <a:ext cx="1732280" cy="0"/>
          </a:xfrm>
          <a:custGeom>
            <a:avLst/>
            <a:gdLst/>
            <a:ahLst/>
            <a:cxnLst/>
            <a:rect l="l" t="t" r="r" b="b"/>
            <a:pathLst>
              <a:path w="1732279">
                <a:moveTo>
                  <a:pt x="0" y="0"/>
                </a:moveTo>
                <a:lnTo>
                  <a:pt x="1732152" y="0"/>
                </a:lnTo>
              </a:path>
            </a:pathLst>
          </a:custGeom>
          <a:ln w="13715">
            <a:solidFill>
              <a:srgbClr val="00A8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348984" y="515873"/>
            <a:ext cx="1609090" cy="0"/>
          </a:xfrm>
          <a:custGeom>
            <a:avLst/>
            <a:gdLst/>
            <a:ahLst/>
            <a:cxnLst/>
            <a:rect l="l" t="t" r="r" b="b"/>
            <a:pathLst>
              <a:path w="1609090">
                <a:moveTo>
                  <a:pt x="0" y="0"/>
                </a:moveTo>
                <a:lnTo>
                  <a:pt x="1608709" y="0"/>
                </a:lnTo>
              </a:path>
            </a:pathLst>
          </a:custGeom>
          <a:ln w="13716">
            <a:solidFill>
              <a:srgbClr val="00A9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426708" y="529590"/>
            <a:ext cx="1458595" cy="0"/>
          </a:xfrm>
          <a:custGeom>
            <a:avLst/>
            <a:gdLst/>
            <a:ahLst/>
            <a:cxnLst/>
            <a:rect l="l" t="t" r="r" b="b"/>
            <a:pathLst>
              <a:path w="1458595">
                <a:moveTo>
                  <a:pt x="0" y="0"/>
                </a:moveTo>
                <a:lnTo>
                  <a:pt x="1458467" y="0"/>
                </a:lnTo>
              </a:path>
            </a:pathLst>
          </a:custGeom>
          <a:ln w="13715">
            <a:solidFill>
              <a:srgbClr val="00A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512052" y="543305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7" y="0"/>
                </a:lnTo>
              </a:path>
            </a:pathLst>
          </a:custGeom>
          <a:ln w="13715">
            <a:solidFill>
              <a:srgbClr val="00A9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589776" y="555498"/>
            <a:ext cx="1138555" cy="0"/>
          </a:xfrm>
          <a:custGeom>
            <a:avLst/>
            <a:gdLst/>
            <a:ahLst/>
            <a:cxnLst/>
            <a:rect l="l" t="t" r="r" b="b"/>
            <a:pathLst>
              <a:path w="1138554">
                <a:moveTo>
                  <a:pt x="0" y="0"/>
                </a:moveTo>
                <a:lnTo>
                  <a:pt x="1138427" y="0"/>
                </a:lnTo>
              </a:path>
            </a:pathLst>
          </a:custGeom>
          <a:ln w="13715">
            <a:solidFill>
              <a:srgbClr val="00AA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667500" y="568451"/>
            <a:ext cx="986155" cy="0"/>
          </a:xfrm>
          <a:custGeom>
            <a:avLst/>
            <a:gdLst/>
            <a:ahLst/>
            <a:cxnLst/>
            <a:rect l="l" t="t" r="r" b="b"/>
            <a:pathLst>
              <a:path w="986154">
                <a:moveTo>
                  <a:pt x="0" y="0"/>
                </a:moveTo>
                <a:lnTo>
                  <a:pt x="986027" y="0"/>
                </a:lnTo>
              </a:path>
            </a:pathLst>
          </a:custGeom>
          <a:ln w="15239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6780276" y="581405"/>
            <a:ext cx="753110" cy="0"/>
          </a:xfrm>
          <a:custGeom>
            <a:avLst/>
            <a:gdLst/>
            <a:ahLst/>
            <a:cxnLst/>
            <a:rect l="l" t="t" r="r" b="b"/>
            <a:pathLst>
              <a:path w="753109">
                <a:moveTo>
                  <a:pt x="0" y="0"/>
                </a:moveTo>
                <a:lnTo>
                  <a:pt x="752855" y="0"/>
                </a:lnTo>
              </a:path>
            </a:pathLst>
          </a:custGeom>
          <a:ln w="13715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7102729" y="597725"/>
            <a:ext cx="113664" cy="0"/>
          </a:xfrm>
          <a:custGeom>
            <a:avLst/>
            <a:gdLst/>
            <a:ahLst/>
            <a:cxnLst/>
            <a:rect l="l" t="t" r="r" b="b"/>
            <a:pathLst>
              <a:path w="113665">
                <a:moveTo>
                  <a:pt x="0" y="0"/>
                </a:moveTo>
                <a:lnTo>
                  <a:pt x="113665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013193" y="595312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670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6958583" y="590423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410845" y="0"/>
                </a:lnTo>
              </a:path>
            </a:pathLst>
          </a:custGeom>
          <a:ln w="736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 txBox="1">
            <a:spLocks noGrp="1"/>
          </p:cNvSpPr>
          <p:nvPr>
            <p:ph type="title"/>
          </p:nvPr>
        </p:nvSpPr>
        <p:spPr>
          <a:xfrm>
            <a:off x="382015" y="868426"/>
            <a:ext cx="8210550" cy="11182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4"/>
              </a:spcBef>
            </a:pPr>
            <a:r>
              <a:rPr sz="2400" dirty="0">
                <a:solidFill>
                  <a:srgbClr val="073661"/>
                </a:solidFill>
              </a:rPr>
              <a:t>Repeat </a:t>
            </a:r>
            <a:r>
              <a:rPr sz="2400" spc="-5" dirty="0">
                <a:solidFill>
                  <a:srgbClr val="073661"/>
                </a:solidFill>
              </a:rPr>
              <a:t>Steps </a:t>
            </a:r>
            <a:r>
              <a:rPr sz="2400" dirty="0">
                <a:solidFill>
                  <a:srgbClr val="073661"/>
                </a:solidFill>
              </a:rPr>
              <a:t>1 and 2 </a:t>
            </a:r>
            <a:r>
              <a:rPr sz="2400" spc="-5" dirty="0">
                <a:solidFill>
                  <a:srgbClr val="073661"/>
                </a:solidFill>
              </a:rPr>
              <a:t>for </a:t>
            </a:r>
            <a:r>
              <a:rPr sz="2400" dirty="0">
                <a:solidFill>
                  <a:srgbClr val="073661"/>
                </a:solidFill>
              </a:rPr>
              <a:t>the </a:t>
            </a:r>
            <a:r>
              <a:rPr sz="2400" spc="-5" dirty="0">
                <a:solidFill>
                  <a:srgbClr val="073661"/>
                </a:solidFill>
              </a:rPr>
              <a:t>reduced </a:t>
            </a:r>
            <a:r>
              <a:rPr sz="2400" dirty="0">
                <a:solidFill>
                  <a:srgbClr val="073661"/>
                </a:solidFill>
              </a:rPr>
              <a:t>table </a:t>
            </a:r>
            <a:r>
              <a:rPr sz="2400" spc="-5" dirty="0">
                <a:solidFill>
                  <a:srgbClr val="073661"/>
                </a:solidFill>
              </a:rPr>
              <a:t>until </a:t>
            </a:r>
            <a:r>
              <a:rPr sz="2400" dirty="0">
                <a:solidFill>
                  <a:srgbClr val="073661"/>
                </a:solidFill>
              </a:rPr>
              <a:t>the entire supply at  </a:t>
            </a:r>
            <a:r>
              <a:rPr sz="2400" spc="-5" dirty="0">
                <a:solidFill>
                  <a:srgbClr val="073661"/>
                </a:solidFill>
              </a:rPr>
              <a:t>different plants </a:t>
            </a:r>
            <a:r>
              <a:rPr sz="2400" dirty="0">
                <a:solidFill>
                  <a:srgbClr val="073661"/>
                </a:solidFill>
              </a:rPr>
              <a:t>is </a:t>
            </a:r>
            <a:r>
              <a:rPr sz="2400" spc="-5" dirty="0">
                <a:solidFill>
                  <a:srgbClr val="073661"/>
                </a:solidFill>
              </a:rPr>
              <a:t>exhausted </a:t>
            </a:r>
            <a:r>
              <a:rPr sz="2400" dirty="0">
                <a:solidFill>
                  <a:srgbClr val="073661"/>
                </a:solidFill>
              </a:rPr>
              <a:t>to </a:t>
            </a:r>
            <a:r>
              <a:rPr sz="2400" spc="-5" dirty="0">
                <a:solidFill>
                  <a:srgbClr val="073661"/>
                </a:solidFill>
              </a:rPr>
              <a:t>satisfied </a:t>
            </a:r>
            <a:r>
              <a:rPr sz="2400" dirty="0">
                <a:solidFill>
                  <a:srgbClr val="073661"/>
                </a:solidFill>
              </a:rPr>
              <a:t>the </a:t>
            </a:r>
            <a:r>
              <a:rPr sz="2400" spc="-5" dirty="0">
                <a:solidFill>
                  <a:srgbClr val="073661"/>
                </a:solidFill>
              </a:rPr>
              <a:t>demand </a:t>
            </a:r>
            <a:r>
              <a:rPr sz="2400" dirty="0">
                <a:solidFill>
                  <a:srgbClr val="073661"/>
                </a:solidFill>
              </a:rPr>
              <a:t>at </a:t>
            </a:r>
            <a:r>
              <a:rPr sz="2400" spc="-5" dirty="0">
                <a:solidFill>
                  <a:srgbClr val="073661"/>
                </a:solidFill>
              </a:rPr>
              <a:t>different  </a:t>
            </a:r>
            <a:r>
              <a:rPr sz="2400" dirty="0">
                <a:solidFill>
                  <a:srgbClr val="073661"/>
                </a:solidFill>
              </a:rPr>
              <a:t>warehouses.</a:t>
            </a:r>
            <a:endParaRPr sz="2400"/>
          </a:p>
        </p:txBody>
      </p:sp>
      <p:sp>
        <p:nvSpPr>
          <p:cNvPr id="253" name="object 253"/>
          <p:cNvSpPr/>
          <p:nvPr/>
        </p:nvSpPr>
        <p:spPr>
          <a:xfrm>
            <a:off x="4572" y="202692"/>
            <a:ext cx="9139427" cy="64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0" y="248411"/>
            <a:ext cx="9144000" cy="560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4572000" y="3433571"/>
            <a:ext cx="1524" cy="1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4724400" y="3585971"/>
            <a:ext cx="1524" cy="1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4876800" y="3738371"/>
            <a:ext cx="1524" cy="1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029200" y="3890771"/>
            <a:ext cx="1524" cy="1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181600" y="4043171"/>
            <a:ext cx="1524" cy="1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334000" y="4195571"/>
            <a:ext cx="1524" cy="1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1668779" y="2037588"/>
            <a:ext cx="5806440" cy="4191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7630"/>
            <a:ext cx="4303395" cy="0"/>
          </a:xfrm>
          <a:custGeom>
            <a:avLst/>
            <a:gdLst/>
            <a:ahLst/>
            <a:cxnLst/>
            <a:rect l="l" t="t" r="r" b="b"/>
            <a:pathLst>
              <a:path w="4303395">
                <a:moveTo>
                  <a:pt x="0" y="0"/>
                </a:moveTo>
                <a:lnTo>
                  <a:pt x="4303395" y="0"/>
                </a:lnTo>
              </a:path>
            </a:pathLst>
          </a:custGeom>
          <a:ln w="10668">
            <a:solidFill>
              <a:srgbClr val="00E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09709" y="82296"/>
            <a:ext cx="34290" cy="10795"/>
          </a:xfrm>
          <a:custGeom>
            <a:avLst/>
            <a:gdLst/>
            <a:ahLst/>
            <a:cxnLst/>
            <a:rect l="l" t="t" r="r" b="b"/>
            <a:pathLst>
              <a:path w="34290" h="10794">
                <a:moveTo>
                  <a:pt x="34290" y="0"/>
                </a:moveTo>
                <a:lnTo>
                  <a:pt x="27305" y="0"/>
                </a:lnTo>
                <a:lnTo>
                  <a:pt x="0" y="10668"/>
                </a:lnTo>
                <a:lnTo>
                  <a:pt x="34290" y="10668"/>
                </a:lnTo>
                <a:lnTo>
                  <a:pt x="34290" y="0"/>
                </a:lnTo>
                <a:close/>
              </a:path>
            </a:pathLst>
          </a:custGeom>
          <a:solidFill>
            <a:srgbClr val="00E0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6773"/>
            <a:ext cx="4332605" cy="0"/>
          </a:xfrm>
          <a:custGeom>
            <a:avLst/>
            <a:gdLst/>
            <a:ahLst/>
            <a:cxnLst/>
            <a:rect l="l" t="t" r="r" b="b"/>
            <a:pathLst>
              <a:path w="4332605">
                <a:moveTo>
                  <a:pt x="0" y="0"/>
                </a:moveTo>
                <a:lnTo>
                  <a:pt x="4332605" y="0"/>
                </a:lnTo>
              </a:path>
            </a:pathLst>
          </a:custGeom>
          <a:ln w="10667">
            <a:solidFill>
              <a:srgbClr val="00D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85580" y="91439"/>
            <a:ext cx="58419" cy="10795"/>
          </a:xfrm>
          <a:custGeom>
            <a:avLst/>
            <a:gdLst/>
            <a:ahLst/>
            <a:cxnLst/>
            <a:rect l="l" t="t" r="r" b="b"/>
            <a:pathLst>
              <a:path w="58420" h="10794">
                <a:moveTo>
                  <a:pt x="58420" y="0"/>
                </a:moveTo>
                <a:lnTo>
                  <a:pt x="27304" y="0"/>
                </a:lnTo>
                <a:lnTo>
                  <a:pt x="0" y="10667"/>
                </a:lnTo>
                <a:lnTo>
                  <a:pt x="58420" y="10667"/>
                </a:lnTo>
                <a:lnTo>
                  <a:pt x="58420" y="0"/>
                </a:lnTo>
                <a:close/>
              </a:path>
            </a:pathLst>
          </a:custGeom>
          <a:solidFill>
            <a:srgbClr val="00DF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05918"/>
            <a:ext cx="4361815" cy="0"/>
          </a:xfrm>
          <a:custGeom>
            <a:avLst/>
            <a:gdLst/>
            <a:ahLst/>
            <a:cxnLst/>
            <a:rect l="l" t="t" r="r" b="b"/>
            <a:pathLst>
              <a:path w="4361815">
                <a:moveTo>
                  <a:pt x="0" y="0"/>
                </a:moveTo>
                <a:lnTo>
                  <a:pt x="4361815" y="0"/>
                </a:lnTo>
              </a:path>
            </a:pathLst>
          </a:custGeom>
          <a:ln w="10668">
            <a:solidFill>
              <a:srgbClr val="00D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61450" y="100584"/>
            <a:ext cx="82550" cy="10795"/>
          </a:xfrm>
          <a:custGeom>
            <a:avLst/>
            <a:gdLst/>
            <a:ahLst/>
            <a:cxnLst/>
            <a:rect l="l" t="t" r="r" b="b"/>
            <a:pathLst>
              <a:path w="82550" h="10794">
                <a:moveTo>
                  <a:pt x="82550" y="0"/>
                </a:moveTo>
                <a:lnTo>
                  <a:pt x="27304" y="0"/>
                </a:lnTo>
                <a:lnTo>
                  <a:pt x="0" y="10668"/>
                </a:lnTo>
                <a:lnTo>
                  <a:pt x="82550" y="10668"/>
                </a:lnTo>
                <a:lnTo>
                  <a:pt x="82550" y="0"/>
                </a:lnTo>
                <a:close/>
              </a:path>
            </a:pathLst>
          </a:custGeom>
          <a:solidFill>
            <a:srgbClr val="00DFE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4300"/>
            <a:ext cx="4391660" cy="0"/>
          </a:xfrm>
          <a:custGeom>
            <a:avLst/>
            <a:gdLst/>
            <a:ahLst/>
            <a:cxnLst/>
            <a:rect l="l" t="t" r="r" b="b"/>
            <a:pathLst>
              <a:path w="4391660">
                <a:moveTo>
                  <a:pt x="0" y="0"/>
                </a:moveTo>
                <a:lnTo>
                  <a:pt x="4391660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37319" y="114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23444"/>
            <a:ext cx="4420870" cy="0"/>
          </a:xfrm>
          <a:custGeom>
            <a:avLst/>
            <a:gdLst/>
            <a:ahLst/>
            <a:cxnLst/>
            <a:rect l="l" t="t" r="r" b="b"/>
            <a:pathLst>
              <a:path w="4420870">
                <a:moveTo>
                  <a:pt x="0" y="0"/>
                </a:moveTo>
                <a:lnTo>
                  <a:pt x="4420870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13190" y="123444"/>
            <a:ext cx="130810" cy="0"/>
          </a:xfrm>
          <a:custGeom>
            <a:avLst/>
            <a:gdLst/>
            <a:ahLst/>
            <a:cxnLst/>
            <a:rect l="l" t="t" r="r" b="b"/>
            <a:pathLst>
              <a:path w="130809">
                <a:moveTo>
                  <a:pt x="0" y="0"/>
                </a:moveTo>
                <a:lnTo>
                  <a:pt x="130809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350"/>
            <a:ext cx="4453890" cy="0"/>
          </a:xfrm>
          <a:custGeom>
            <a:avLst/>
            <a:gdLst/>
            <a:ahLst/>
            <a:cxnLst/>
            <a:rect l="l" t="t" r="r" b="b"/>
            <a:pathLst>
              <a:path w="4453890">
                <a:moveTo>
                  <a:pt x="0" y="0"/>
                </a:moveTo>
                <a:lnTo>
                  <a:pt x="4453890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85884" y="133350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8115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142494"/>
            <a:ext cx="4483100" cy="0"/>
          </a:xfrm>
          <a:custGeom>
            <a:avLst/>
            <a:gdLst/>
            <a:ahLst/>
            <a:cxnLst/>
            <a:rect l="l" t="t" r="r" b="b"/>
            <a:pathLst>
              <a:path w="4483100">
                <a:moveTo>
                  <a:pt x="0" y="0"/>
                </a:moveTo>
                <a:lnTo>
                  <a:pt x="4483100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61755" y="142494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5">
                <a:moveTo>
                  <a:pt x="0" y="0"/>
                </a:moveTo>
                <a:lnTo>
                  <a:pt x="182245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154304"/>
            <a:ext cx="4505960" cy="0"/>
          </a:xfrm>
          <a:custGeom>
            <a:avLst/>
            <a:gdLst/>
            <a:ahLst/>
            <a:cxnLst/>
            <a:rect l="l" t="t" r="r" b="b"/>
            <a:pathLst>
              <a:path w="4505960">
                <a:moveTo>
                  <a:pt x="0" y="0"/>
                </a:moveTo>
                <a:lnTo>
                  <a:pt x="4505960" y="0"/>
                </a:lnTo>
              </a:path>
            </a:pathLst>
          </a:custGeom>
          <a:ln w="6350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148589"/>
            <a:ext cx="4487545" cy="0"/>
          </a:xfrm>
          <a:custGeom>
            <a:avLst/>
            <a:gdLst/>
            <a:ahLst/>
            <a:cxnLst/>
            <a:rect l="l" t="t" r="r" b="b"/>
            <a:pathLst>
              <a:path w="4487545">
                <a:moveTo>
                  <a:pt x="0" y="0"/>
                </a:moveTo>
                <a:lnTo>
                  <a:pt x="4487545" y="0"/>
                </a:lnTo>
              </a:path>
            </a:pathLst>
          </a:custGeom>
          <a:ln w="5079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37625" y="15163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375" y="0"/>
                </a:lnTo>
              </a:path>
            </a:pathLst>
          </a:custGeom>
          <a:ln w="10668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160020"/>
            <a:ext cx="4552315" cy="0"/>
          </a:xfrm>
          <a:custGeom>
            <a:avLst/>
            <a:gdLst/>
            <a:ahLst/>
            <a:cxnLst/>
            <a:rect l="l" t="t" r="r" b="b"/>
            <a:pathLst>
              <a:path w="4552315">
                <a:moveTo>
                  <a:pt x="0" y="0"/>
                </a:moveTo>
                <a:lnTo>
                  <a:pt x="4552315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13494" y="160020"/>
            <a:ext cx="230504" cy="0"/>
          </a:xfrm>
          <a:custGeom>
            <a:avLst/>
            <a:gdLst/>
            <a:ahLst/>
            <a:cxnLst/>
            <a:rect l="l" t="t" r="r" b="b"/>
            <a:pathLst>
              <a:path w="230504">
                <a:moveTo>
                  <a:pt x="0" y="0"/>
                </a:moveTo>
                <a:lnTo>
                  <a:pt x="230504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169163"/>
            <a:ext cx="4588510" cy="0"/>
          </a:xfrm>
          <a:custGeom>
            <a:avLst/>
            <a:gdLst/>
            <a:ahLst/>
            <a:cxnLst/>
            <a:rect l="l" t="t" r="r" b="b"/>
            <a:pathLst>
              <a:path w="4588510">
                <a:moveTo>
                  <a:pt x="0" y="0"/>
                </a:moveTo>
                <a:lnTo>
                  <a:pt x="458851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90000" y="169163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400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179070"/>
            <a:ext cx="4629785" cy="0"/>
          </a:xfrm>
          <a:custGeom>
            <a:avLst/>
            <a:gdLst/>
            <a:ahLst/>
            <a:cxnLst/>
            <a:rect l="l" t="t" r="r" b="b"/>
            <a:pathLst>
              <a:path w="4629785">
                <a:moveTo>
                  <a:pt x="0" y="0"/>
                </a:moveTo>
                <a:lnTo>
                  <a:pt x="4629785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62059" y="179070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>
                <a:moveTo>
                  <a:pt x="0" y="0"/>
                </a:moveTo>
                <a:lnTo>
                  <a:pt x="281940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188213"/>
            <a:ext cx="4665980" cy="0"/>
          </a:xfrm>
          <a:custGeom>
            <a:avLst/>
            <a:gdLst/>
            <a:ahLst/>
            <a:cxnLst/>
            <a:rect l="l" t="t" r="r" b="b"/>
            <a:pathLst>
              <a:path w="4665980">
                <a:moveTo>
                  <a:pt x="0" y="0"/>
                </a:moveTo>
                <a:lnTo>
                  <a:pt x="466598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37930" y="188213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>
                <a:moveTo>
                  <a:pt x="0" y="0"/>
                </a:moveTo>
                <a:lnTo>
                  <a:pt x="30607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197357"/>
            <a:ext cx="4702175" cy="0"/>
          </a:xfrm>
          <a:custGeom>
            <a:avLst/>
            <a:gdLst/>
            <a:ahLst/>
            <a:cxnLst/>
            <a:rect l="l" t="t" r="r" b="b"/>
            <a:pathLst>
              <a:path w="4702175">
                <a:moveTo>
                  <a:pt x="0" y="0"/>
                </a:moveTo>
                <a:lnTo>
                  <a:pt x="470217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14434" y="197357"/>
            <a:ext cx="329565" cy="0"/>
          </a:xfrm>
          <a:custGeom>
            <a:avLst/>
            <a:gdLst/>
            <a:ahLst/>
            <a:cxnLst/>
            <a:rect l="l" t="t" r="r" b="b"/>
            <a:pathLst>
              <a:path w="329565">
                <a:moveTo>
                  <a:pt x="0" y="0"/>
                </a:moveTo>
                <a:lnTo>
                  <a:pt x="32956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205740"/>
            <a:ext cx="4738370" cy="0"/>
          </a:xfrm>
          <a:custGeom>
            <a:avLst/>
            <a:gdLst/>
            <a:ahLst/>
            <a:cxnLst/>
            <a:rect l="l" t="t" r="r" b="b"/>
            <a:pathLst>
              <a:path w="4738370">
                <a:moveTo>
                  <a:pt x="0" y="0"/>
                </a:moveTo>
                <a:lnTo>
                  <a:pt x="4738370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90305" y="205740"/>
            <a:ext cx="353695" cy="0"/>
          </a:xfrm>
          <a:custGeom>
            <a:avLst/>
            <a:gdLst/>
            <a:ahLst/>
            <a:cxnLst/>
            <a:rect l="l" t="t" r="r" b="b"/>
            <a:pathLst>
              <a:path w="353695">
                <a:moveTo>
                  <a:pt x="0" y="0"/>
                </a:moveTo>
                <a:lnTo>
                  <a:pt x="353695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214884"/>
            <a:ext cx="4774565" cy="0"/>
          </a:xfrm>
          <a:custGeom>
            <a:avLst/>
            <a:gdLst/>
            <a:ahLst/>
            <a:cxnLst/>
            <a:rect l="l" t="t" r="r" b="b"/>
            <a:pathLst>
              <a:path w="4774565">
                <a:moveTo>
                  <a:pt x="0" y="0"/>
                </a:moveTo>
                <a:lnTo>
                  <a:pt x="477456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66175" y="214884"/>
            <a:ext cx="377825" cy="0"/>
          </a:xfrm>
          <a:custGeom>
            <a:avLst/>
            <a:gdLst/>
            <a:ahLst/>
            <a:cxnLst/>
            <a:rect l="l" t="t" r="r" b="b"/>
            <a:pathLst>
              <a:path w="377825">
                <a:moveTo>
                  <a:pt x="0" y="0"/>
                </a:moveTo>
                <a:lnTo>
                  <a:pt x="37782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224790"/>
            <a:ext cx="4815840" cy="0"/>
          </a:xfrm>
          <a:custGeom>
            <a:avLst/>
            <a:gdLst/>
            <a:ahLst/>
            <a:cxnLst/>
            <a:rect l="l" t="t" r="r" b="b"/>
            <a:pathLst>
              <a:path w="4815840">
                <a:moveTo>
                  <a:pt x="0" y="0"/>
                </a:moveTo>
                <a:lnTo>
                  <a:pt x="4815840" y="0"/>
                </a:lnTo>
              </a:path>
            </a:pathLst>
          </a:custGeom>
          <a:ln w="10668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47125" y="226059"/>
            <a:ext cx="396875" cy="0"/>
          </a:xfrm>
          <a:custGeom>
            <a:avLst/>
            <a:gdLst/>
            <a:ahLst/>
            <a:cxnLst/>
            <a:rect l="l" t="t" r="r" b="b"/>
            <a:pathLst>
              <a:path w="396875">
                <a:moveTo>
                  <a:pt x="0" y="0"/>
                </a:moveTo>
                <a:lnTo>
                  <a:pt x="396875" y="0"/>
                </a:lnTo>
              </a:path>
            </a:pathLst>
          </a:custGeom>
          <a:ln w="7620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762365" y="220979"/>
            <a:ext cx="381635" cy="0"/>
          </a:xfrm>
          <a:custGeom>
            <a:avLst/>
            <a:gdLst/>
            <a:ahLst/>
            <a:cxnLst/>
            <a:rect l="l" t="t" r="r" b="b"/>
            <a:pathLst>
              <a:path w="381634">
                <a:moveTo>
                  <a:pt x="0" y="0"/>
                </a:moveTo>
                <a:lnTo>
                  <a:pt x="381634" y="0"/>
                </a:lnTo>
              </a:path>
            </a:pathLst>
          </a:custGeom>
          <a:ln w="3175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233934"/>
            <a:ext cx="4852035" cy="0"/>
          </a:xfrm>
          <a:custGeom>
            <a:avLst/>
            <a:gdLst/>
            <a:ahLst/>
            <a:cxnLst/>
            <a:rect l="l" t="t" r="r" b="b"/>
            <a:pathLst>
              <a:path w="4852035">
                <a:moveTo>
                  <a:pt x="0" y="0"/>
                </a:moveTo>
                <a:lnTo>
                  <a:pt x="485203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07755" y="233934"/>
            <a:ext cx="436245" cy="0"/>
          </a:xfrm>
          <a:custGeom>
            <a:avLst/>
            <a:gdLst/>
            <a:ahLst/>
            <a:cxnLst/>
            <a:rect l="l" t="t" r="r" b="b"/>
            <a:pathLst>
              <a:path w="436245">
                <a:moveTo>
                  <a:pt x="0" y="0"/>
                </a:moveTo>
                <a:lnTo>
                  <a:pt x="43624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243077"/>
            <a:ext cx="4888230" cy="0"/>
          </a:xfrm>
          <a:custGeom>
            <a:avLst/>
            <a:gdLst/>
            <a:ahLst/>
            <a:cxnLst/>
            <a:rect l="l" t="t" r="r" b="b"/>
            <a:pathLst>
              <a:path w="4888230">
                <a:moveTo>
                  <a:pt x="0" y="0"/>
                </a:moveTo>
                <a:lnTo>
                  <a:pt x="4888230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79815" y="243077"/>
            <a:ext cx="464184" cy="0"/>
          </a:xfrm>
          <a:custGeom>
            <a:avLst/>
            <a:gdLst/>
            <a:ahLst/>
            <a:cxnLst/>
            <a:rect l="l" t="t" r="r" b="b"/>
            <a:pathLst>
              <a:path w="464184">
                <a:moveTo>
                  <a:pt x="0" y="0"/>
                </a:moveTo>
                <a:lnTo>
                  <a:pt x="464184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251904"/>
            <a:ext cx="4924425" cy="0"/>
          </a:xfrm>
          <a:custGeom>
            <a:avLst/>
            <a:gdLst/>
            <a:ahLst/>
            <a:cxnLst/>
            <a:rect l="l" t="t" r="r" b="b"/>
            <a:pathLst>
              <a:path w="4924425">
                <a:moveTo>
                  <a:pt x="0" y="0"/>
                </a:moveTo>
                <a:lnTo>
                  <a:pt x="49244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51875" y="251904"/>
            <a:ext cx="492125" cy="0"/>
          </a:xfrm>
          <a:custGeom>
            <a:avLst/>
            <a:gdLst/>
            <a:ahLst/>
            <a:cxnLst/>
            <a:rect l="l" t="t" r="r" b="b"/>
            <a:pathLst>
              <a:path w="492125">
                <a:moveTo>
                  <a:pt x="0" y="0"/>
                </a:moveTo>
                <a:lnTo>
                  <a:pt x="4921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260604"/>
            <a:ext cx="4960620" cy="0"/>
          </a:xfrm>
          <a:custGeom>
            <a:avLst/>
            <a:gdLst/>
            <a:ahLst/>
            <a:cxnLst/>
            <a:rect l="l" t="t" r="r" b="b"/>
            <a:pathLst>
              <a:path w="4960620">
                <a:moveTo>
                  <a:pt x="0" y="0"/>
                </a:moveTo>
                <a:lnTo>
                  <a:pt x="4960620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24569" y="260604"/>
            <a:ext cx="519430" cy="0"/>
          </a:xfrm>
          <a:custGeom>
            <a:avLst/>
            <a:gdLst/>
            <a:ahLst/>
            <a:cxnLst/>
            <a:rect l="l" t="t" r="r" b="b"/>
            <a:pathLst>
              <a:path w="519429">
                <a:moveTo>
                  <a:pt x="0" y="0"/>
                </a:moveTo>
                <a:lnTo>
                  <a:pt x="519429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270192"/>
            <a:ext cx="5001895" cy="0"/>
          </a:xfrm>
          <a:custGeom>
            <a:avLst/>
            <a:gdLst/>
            <a:ahLst/>
            <a:cxnLst/>
            <a:rect l="l" t="t" r="r" b="b"/>
            <a:pathLst>
              <a:path w="5001895">
                <a:moveTo>
                  <a:pt x="0" y="0"/>
                </a:moveTo>
                <a:lnTo>
                  <a:pt x="500189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592184" y="270192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5">
                <a:moveTo>
                  <a:pt x="0" y="0"/>
                </a:moveTo>
                <a:lnTo>
                  <a:pt x="55181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279654"/>
            <a:ext cx="5038090" cy="0"/>
          </a:xfrm>
          <a:custGeom>
            <a:avLst/>
            <a:gdLst/>
            <a:ahLst/>
            <a:cxnLst/>
            <a:rect l="l" t="t" r="r" b="b"/>
            <a:pathLst>
              <a:path w="5038090">
                <a:moveTo>
                  <a:pt x="0" y="0"/>
                </a:moveTo>
                <a:lnTo>
                  <a:pt x="503809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64880" y="279654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288797"/>
            <a:ext cx="5074285" cy="0"/>
          </a:xfrm>
          <a:custGeom>
            <a:avLst/>
            <a:gdLst/>
            <a:ahLst/>
            <a:cxnLst/>
            <a:rect l="l" t="t" r="r" b="b"/>
            <a:pathLst>
              <a:path w="5074285">
                <a:moveTo>
                  <a:pt x="0" y="0"/>
                </a:moveTo>
                <a:lnTo>
                  <a:pt x="5074285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36940" y="288797"/>
            <a:ext cx="607060" cy="0"/>
          </a:xfrm>
          <a:custGeom>
            <a:avLst/>
            <a:gdLst/>
            <a:ahLst/>
            <a:cxnLst/>
            <a:rect l="l" t="t" r="r" b="b"/>
            <a:pathLst>
              <a:path w="607059">
                <a:moveTo>
                  <a:pt x="0" y="0"/>
                </a:moveTo>
                <a:lnTo>
                  <a:pt x="607059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297179"/>
            <a:ext cx="5110480" cy="0"/>
          </a:xfrm>
          <a:custGeom>
            <a:avLst/>
            <a:gdLst/>
            <a:ahLst/>
            <a:cxnLst/>
            <a:rect l="l" t="t" r="r" b="b"/>
            <a:pathLst>
              <a:path w="5110480">
                <a:moveTo>
                  <a:pt x="0" y="0"/>
                </a:moveTo>
                <a:lnTo>
                  <a:pt x="511048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509000" y="297179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63500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306324"/>
            <a:ext cx="5146675" cy="0"/>
          </a:xfrm>
          <a:custGeom>
            <a:avLst/>
            <a:gdLst/>
            <a:ahLst/>
            <a:cxnLst/>
            <a:rect l="l" t="t" r="r" b="b"/>
            <a:pathLst>
              <a:path w="5146675">
                <a:moveTo>
                  <a:pt x="0" y="0"/>
                </a:moveTo>
                <a:lnTo>
                  <a:pt x="5146675" y="0"/>
                </a:lnTo>
              </a:path>
            </a:pathLst>
          </a:custGeom>
          <a:ln w="9144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91855" y="307340"/>
            <a:ext cx="652145" cy="0"/>
          </a:xfrm>
          <a:custGeom>
            <a:avLst/>
            <a:gdLst/>
            <a:ahLst/>
            <a:cxnLst/>
            <a:rect l="l" t="t" r="r" b="b"/>
            <a:pathLst>
              <a:path w="652145">
                <a:moveTo>
                  <a:pt x="0" y="0"/>
                </a:moveTo>
                <a:lnTo>
                  <a:pt x="652145" y="0"/>
                </a:lnTo>
              </a:path>
            </a:pathLst>
          </a:custGeom>
          <a:ln w="7620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507094" y="302895"/>
            <a:ext cx="636905" cy="0"/>
          </a:xfrm>
          <a:custGeom>
            <a:avLst/>
            <a:gdLst/>
            <a:ahLst/>
            <a:cxnLst/>
            <a:rect l="l" t="t" r="r" b="b"/>
            <a:pathLst>
              <a:path w="636904">
                <a:moveTo>
                  <a:pt x="0" y="0"/>
                </a:moveTo>
                <a:lnTo>
                  <a:pt x="636904" y="0"/>
                </a:lnTo>
              </a:path>
            </a:pathLst>
          </a:custGeom>
          <a:ln w="3175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316229"/>
            <a:ext cx="2352040" cy="0"/>
          </a:xfrm>
          <a:custGeom>
            <a:avLst/>
            <a:gdLst/>
            <a:ahLst/>
            <a:cxnLst/>
            <a:rect l="l" t="t" r="r" b="b"/>
            <a:pathLst>
              <a:path w="2352040">
                <a:moveTo>
                  <a:pt x="0" y="0"/>
                </a:moveTo>
                <a:lnTo>
                  <a:pt x="2352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824479" y="316229"/>
            <a:ext cx="2363470" cy="0"/>
          </a:xfrm>
          <a:custGeom>
            <a:avLst/>
            <a:gdLst/>
            <a:ahLst/>
            <a:cxnLst/>
            <a:rect l="l" t="t" r="r" b="b"/>
            <a:pathLst>
              <a:path w="2363470">
                <a:moveTo>
                  <a:pt x="0" y="0"/>
                </a:moveTo>
                <a:lnTo>
                  <a:pt x="236347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442959" y="316229"/>
            <a:ext cx="701040" cy="0"/>
          </a:xfrm>
          <a:custGeom>
            <a:avLst/>
            <a:gdLst/>
            <a:ahLst/>
            <a:cxnLst/>
            <a:rect l="l" t="t" r="r" b="b"/>
            <a:pathLst>
              <a:path w="701040">
                <a:moveTo>
                  <a:pt x="0" y="0"/>
                </a:moveTo>
                <a:lnTo>
                  <a:pt x="701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325374"/>
            <a:ext cx="2197100" cy="0"/>
          </a:xfrm>
          <a:custGeom>
            <a:avLst/>
            <a:gdLst/>
            <a:ahLst/>
            <a:cxnLst/>
            <a:rect l="l" t="t" r="r" b="b"/>
            <a:pathLst>
              <a:path w="2197100">
                <a:moveTo>
                  <a:pt x="0" y="0"/>
                </a:moveTo>
                <a:lnTo>
                  <a:pt x="219710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966085" y="325374"/>
            <a:ext cx="2258060" cy="0"/>
          </a:xfrm>
          <a:custGeom>
            <a:avLst/>
            <a:gdLst/>
            <a:ahLst/>
            <a:cxnLst/>
            <a:rect l="l" t="t" r="r" b="b"/>
            <a:pathLst>
              <a:path w="2258060">
                <a:moveTo>
                  <a:pt x="0" y="0"/>
                </a:moveTo>
                <a:lnTo>
                  <a:pt x="225806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411844" y="325374"/>
            <a:ext cx="732155" cy="0"/>
          </a:xfrm>
          <a:custGeom>
            <a:avLst/>
            <a:gdLst/>
            <a:ahLst/>
            <a:cxnLst/>
            <a:rect l="l" t="t" r="r" b="b"/>
            <a:pathLst>
              <a:path w="732154">
                <a:moveTo>
                  <a:pt x="0" y="0"/>
                </a:moveTo>
                <a:lnTo>
                  <a:pt x="732154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337184"/>
            <a:ext cx="1918335" cy="0"/>
          </a:xfrm>
          <a:custGeom>
            <a:avLst/>
            <a:gdLst/>
            <a:ahLst/>
            <a:cxnLst/>
            <a:rect l="l" t="t" r="r" b="b"/>
            <a:pathLst>
              <a:path w="1918335">
                <a:moveTo>
                  <a:pt x="0" y="0"/>
                </a:moveTo>
                <a:lnTo>
                  <a:pt x="1918335" y="0"/>
                </a:lnTo>
              </a:path>
            </a:pathLst>
          </a:custGeom>
          <a:ln w="3809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332104"/>
            <a:ext cx="1986914" cy="0"/>
          </a:xfrm>
          <a:custGeom>
            <a:avLst/>
            <a:gdLst/>
            <a:ahLst/>
            <a:cxnLst/>
            <a:rect l="l" t="t" r="r" b="b"/>
            <a:pathLst>
              <a:path w="1986914">
                <a:moveTo>
                  <a:pt x="0" y="0"/>
                </a:moveTo>
                <a:lnTo>
                  <a:pt x="1986914" y="0"/>
                </a:lnTo>
              </a:path>
            </a:pathLst>
          </a:custGeom>
          <a:ln w="635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107689" y="334200"/>
            <a:ext cx="2152650" cy="0"/>
          </a:xfrm>
          <a:custGeom>
            <a:avLst/>
            <a:gdLst/>
            <a:ahLst/>
            <a:cxnLst/>
            <a:rect l="l" t="t" r="r" b="b"/>
            <a:pathLst>
              <a:path w="2152650">
                <a:moveTo>
                  <a:pt x="0" y="0"/>
                </a:moveTo>
                <a:lnTo>
                  <a:pt x="2152650" y="0"/>
                </a:lnTo>
              </a:path>
            </a:pathLst>
          </a:custGeom>
          <a:ln w="1003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392159" y="336105"/>
            <a:ext cx="744855" cy="0"/>
          </a:xfrm>
          <a:custGeom>
            <a:avLst/>
            <a:gdLst/>
            <a:ahLst/>
            <a:cxnLst/>
            <a:rect l="l" t="t" r="r" b="b"/>
            <a:pathLst>
              <a:path w="744854">
                <a:moveTo>
                  <a:pt x="0" y="0"/>
                </a:moveTo>
                <a:lnTo>
                  <a:pt x="744855" y="0"/>
                </a:lnTo>
              </a:path>
            </a:pathLst>
          </a:custGeom>
          <a:ln w="622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09940" y="331088"/>
            <a:ext cx="734060" cy="0"/>
          </a:xfrm>
          <a:custGeom>
            <a:avLst/>
            <a:gdLst/>
            <a:ahLst/>
            <a:cxnLst/>
            <a:rect l="l" t="t" r="r" b="b"/>
            <a:pathLst>
              <a:path w="734059">
                <a:moveTo>
                  <a:pt x="0" y="0"/>
                </a:moveTo>
                <a:lnTo>
                  <a:pt x="734059" y="0"/>
                </a:lnTo>
              </a:path>
            </a:pathLst>
          </a:custGeom>
          <a:ln w="381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0" y="339852"/>
            <a:ext cx="9128125" cy="7620"/>
          </a:xfrm>
          <a:custGeom>
            <a:avLst/>
            <a:gdLst/>
            <a:ahLst/>
            <a:cxnLst/>
            <a:rect l="l" t="t" r="r" b="b"/>
            <a:pathLst>
              <a:path w="9128125" h="7620">
                <a:moveTo>
                  <a:pt x="1905762" y="0"/>
                </a:moveTo>
                <a:lnTo>
                  <a:pt x="0" y="0"/>
                </a:lnTo>
                <a:lnTo>
                  <a:pt x="0" y="7620"/>
                </a:lnTo>
                <a:lnTo>
                  <a:pt x="1844802" y="7620"/>
                </a:lnTo>
                <a:lnTo>
                  <a:pt x="1905762" y="0"/>
                </a:lnTo>
                <a:close/>
              </a:path>
              <a:path w="9128125" h="7620">
                <a:moveTo>
                  <a:pt x="5260721" y="0"/>
                </a:moveTo>
                <a:lnTo>
                  <a:pt x="3269869" y="0"/>
                </a:lnTo>
                <a:lnTo>
                  <a:pt x="3370834" y="5461"/>
                </a:lnTo>
                <a:lnTo>
                  <a:pt x="3393059" y="7620"/>
                </a:lnTo>
                <a:lnTo>
                  <a:pt x="5301361" y="7620"/>
                </a:lnTo>
                <a:lnTo>
                  <a:pt x="5275961" y="3301"/>
                </a:lnTo>
                <a:lnTo>
                  <a:pt x="5260721" y="0"/>
                </a:lnTo>
                <a:close/>
              </a:path>
              <a:path w="9128125" h="7620">
                <a:moveTo>
                  <a:pt x="9128125" y="0"/>
                </a:moveTo>
                <a:lnTo>
                  <a:pt x="8381365" y="0"/>
                </a:lnTo>
                <a:lnTo>
                  <a:pt x="8350250" y="7620"/>
                </a:lnTo>
                <a:lnTo>
                  <a:pt x="9103360" y="7620"/>
                </a:lnTo>
                <a:lnTo>
                  <a:pt x="9128125" y="0"/>
                </a:lnTo>
                <a:close/>
              </a:path>
            </a:pathLst>
          </a:custGeom>
          <a:solidFill>
            <a:srgbClr val="00C5D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0" y="352043"/>
            <a:ext cx="1844675" cy="0"/>
          </a:xfrm>
          <a:custGeom>
            <a:avLst/>
            <a:gdLst/>
            <a:ahLst/>
            <a:cxnLst/>
            <a:rect l="l" t="t" r="r" b="b"/>
            <a:pathLst>
              <a:path w="1844675">
                <a:moveTo>
                  <a:pt x="0" y="0"/>
                </a:moveTo>
                <a:lnTo>
                  <a:pt x="184467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92804" y="352043"/>
            <a:ext cx="1952625" cy="0"/>
          </a:xfrm>
          <a:custGeom>
            <a:avLst/>
            <a:gdLst/>
            <a:ahLst/>
            <a:cxnLst/>
            <a:rect l="l" t="t" r="r" b="b"/>
            <a:pathLst>
              <a:path w="1952625">
                <a:moveTo>
                  <a:pt x="0" y="0"/>
                </a:moveTo>
                <a:lnTo>
                  <a:pt x="1952117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318627" y="352043"/>
            <a:ext cx="784225" cy="0"/>
          </a:xfrm>
          <a:custGeom>
            <a:avLst/>
            <a:gdLst/>
            <a:ahLst/>
            <a:cxnLst/>
            <a:rect l="l" t="t" r="r" b="b"/>
            <a:pathLst>
              <a:path w="784225">
                <a:moveTo>
                  <a:pt x="0" y="0"/>
                </a:moveTo>
                <a:lnTo>
                  <a:pt x="78422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361950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4">
                <a:moveTo>
                  <a:pt x="0" y="0"/>
                </a:moveTo>
                <a:lnTo>
                  <a:pt x="1783588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471290" y="361950"/>
            <a:ext cx="1924050" cy="0"/>
          </a:xfrm>
          <a:custGeom>
            <a:avLst/>
            <a:gdLst/>
            <a:ahLst/>
            <a:cxnLst/>
            <a:rect l="l" t="t" r="r" b="b"/>
            <a:pathLst>
              <a:path w="1924050">
                <a:moveTo>
                  <a:pt x="0" y="0"/>
                </a:moveTo>
                <a:lnTo>
                  <a:pt x="1924050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84971" y="366585"/>
            <a:ext cx="765175" cy="0"/>
          </a:xfrm>
          <a:custGeom>
            <a:avLst/>
            <a:gdLst/>
            <a:ahLst/>
            <a:cxnLst/>
            <a:rect l="l" t="t" r="r" b="b"/>
            <a:pathLst>
              <a:path w="765175">
                <a:moveTo>
                  <a:pt x="0" y="0"/>
                </a:moveTo>
                <a:lnTo>
                  <a:pt x="765175" y="0"/>
                </a:lnTo>
              </a:path>
            </a:pathLst>
          </a:custGeom>
          <a:ln w="3175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302752" y="361251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9271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0" y="371093"/>
            <a:ext cx="1723389" cy="0"/>
          </a:xfrm>
          <a:custGeom>
            <a:avLst/>
            <a:gdLst/>
            <a:ahLst/>
            <a:cxnLst/>
            <a:rect l="l" t="t" r="r" b="b"/>
            <a:pathLst>
              <a:path w="1723389">
                <a:moveTo>
                  <a:pt x="0" y="0"/>
                </a:moveTo>
                <a:lnTo>
                  <a:pt x="1723389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550284" y="371093"/>
            <a:ext cx="1889760" cy="0"/>
          </a:xfrm>
          <a:custGeom>
            <a:avLst/>
            <a:gdLst/>
            <a:ahLst/>
            <a:cxnLst/>
            <a:rect l="l" t="t" r="r" b="b"/>
            <a:pathLst>
              <a:path w="1889760">
                <a:moveTo>
                  <a:pt x="0" y="0"/>
                </a:moveTo>
                <a:lnTo>
                  <a:pt x="1889760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251825" y="371093"/>
            <a:ext cx="800735" cy="0"/>
          </a:xfrm>
          <a:custGeom>
            <a:avLst/>
            <a:gdLst/>
            <a:ahLst/>
            <a:cxnLst/>
            <a:rect l="l" t="t" r="r" b="b"/>
            <a:pathLst>
              <a:path w="800734">
                <a:moveTo>
                  <a:pt x="0" y="0"/>
                </a:moveTo>
                <a:lnTo>
                  <a:pt x="800734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0" y="380238"/>
            <a:ext cx="1662430" cy="0"/>
          </a:xfrm>
          <a:custGeom>
            <a:avLst/>
            <a:gdLst/>
            <a:ahLst/>
            <a:cxnLst/>
            <a:rect l="l" t="t" r="r" b="b"/>
            <a:pathLst>
              <a:path w="1662430">
                <a:moveTo>
                  <a:pt x="0" y="0"/>
                </a:moveTo>
                <a:lnTo>
                  <a:pt x="166230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28135" y="380238"/>
            <a:ext cx="1855470" cy="0"/>
          </a:xfrm>
          <a:custGeom>
            <a:avLst/>
            <a:gdLst/>
            <a:ahLst/>
            <a:cxnLst/>
            <a:rect l="l" t="t" r="r" b="b"/>
            <a:pathLst>
              <a:path w="1855470">
                <a:moveTo>
                  <a:pt x="0" y="0"/>
                </a:moveTo>
                <a:lnTo>
                  <a:pt x="185534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220075" y="380238"/>
            <a:ext cx="801370" cy="0"/>
          </a:xfrm>
          <a:custGeom>
            <a:avLst/>
            <a:gdLst/>
            <a:ahLst/>
            <a:cxnLst/>
            <a:rect l="l" t="t" r="r" b="b"/>
            <a:pathLst>
              <a:path w="801370">
                <a:moveTo>
                  <a:pt x="0" y="0"/>
                </a:moveTo>
                <a:lnTo>
                  <a:pt x="801370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0" y="392429"/>
            <a:ext cx="1544320" cy="0"/>
          </a:xfrm>
          <a:custGeom>
            <a:avLst/>
            <a:gdLst/>
            <a:ahLst/>
            <a:cxnLst/>
            <a:rect l="l" t="t" r="r" b="b"/>
            <a:pathLst>
              <a:path w="1544320">
                <a:moveTo>
                  <a:pt x="0" y="0"/>
                </a:moveTo>
                <a:lnTo>
                  <a:pt x="1543812" y="0"/>
                </a:lnTo>
              </a:path>
            </a:pathLst>
          </a:custGeom>
          <a:ln w="3175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0" y="388620"/>
            <a:ext cx="1571625" cy="0"/>
          </a:xfrm>
          <a:custGeom>
            <a:avLst/>
            <a:gdLst/>
            <a:ahLst/>
            <a:cxnLst/>
            <a:rect l="l" t="t" r="r" b="b"/>
            <a:pathLst>
              <a:path w="1571625">
                <a:moveTo>
                  <a:pt x="0" y="0"/>
                </a:moveTo>
                <a:lnTo>
                  <a:pt x="1571117" y="0"/>
                </a:lnTo>
              </a:path>
            </a:pathLst>
          </a:custGeom>
          <a:ln w="507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718178" y="389381"/>
            <a:ext cx="1811020" cy="0"/>
          </a:xfrm>
          <a:custGeom>
            <a:avLst/>
            <a:gdLst/>
            <a:ahLst/>
            <a:cxnLst/>
            <a:rect l="l" t="t" r="r" b="b"/>
            <a:pathLst>
              <a:path w="1811020">
                <a:moveTo>
                  <a:pt x="0" y="0"/>
                </a:moveTo>
                <a:lnTo>
                  <a:pt x="1810639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183880" y="389381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0" y="397763"/>
            <a:ext cx="1538605" cy="0"/>
          </a:xfrm>
          <a:custGeom>
            <a:avLst/>
            <a:gdLst/>
            <a:ahLst/>
            <a:cxnLst/>
            <a:rect l="l" t="t" r="r" b="b"/>
            <a:pathLst>
              <a:path w="1538605">
                <a:moveTo>
                  <a:pt x="0" y="0"/>
                </a:moveTo>
                <a:lnTo>
                  <a:pt x="1538605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96665" y="397763"/>
            <a:ext cx="1776095" cy="0"/>
          </a:xfrm>
          <a:custGeom>
            <a:avLst/>
            <a:gdLst/>
            <a:ahLst/>
            <a:cxnLst/>
            <a:rect l="l" t="t" r="r" b="b"/>
            <a:pathLst>
              <a:path w="1776095">
                <a:moveTo>
                  <a:pt x="0" y="0"/>
                </a:moveTo>
                <a:lnTo>
                  <a:pt x="1775587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45271" y="397763"/>
            <a:ext cx="812165" cy="0"/>
          </a:xfrm>
          <a:custGeom>
            <a:avLst/>
            <a:gdLst/>
            <a:ahLst/>
            <a:cxnLst/>
            <a:rect l="l" t="t" r="r" b="b"/>
            <a:pathLst>
              <a:path w="812165">
                <a:moveTo>
                  <a:pt x="0" y="0"/>
                </a:moveTo>
                <a:lnTo>
                  <a:pt x="812164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0" y="407669"/>
            <a:ext cx="1500505" cy="0"/>
          </a:xfrm>
          <a:custGeom>
            <a:avLst/>
            <a:gdLst/>
            <a:ahLst/>
            <a:cxnLst/>
            <a:rect l="l" t="t" r="r" b="b"/>
            <a:pathLst>
              <a:path w="1500505">
                <a:moveTo>
                  <a:pt x="0" y="0"/>
                </a:moveTo>
                <a:lnTo>
                  <a:pt x="1500505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875404" y="407669"/>
            <a:ext cx="1748155" cy="0"/>
          </a:xfrm>
          <a:custGeom>
            <a:avLst/>
            <a:gdLst/>
            <a:ahLst/>
            <a:cxnLst/>
            <a:rect l="l" t="t" r="r" b="b"/>
            <a:pathLst>
              <a:path w="1748154">
                <a:moveTo>
                  <a:pt x="0" y="0"/>
                </a:moveTo>
                <a:lnTo>
                  <a:pt x="1747647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02092" y="407669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>
                <a:moveTo>
                  <a:pt x="0" y="0"/>
                </a:moveTo>
                <a:lnTo>
                  <a:pt x="825500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0" y="416813"/>
            <a:ext cx="1463675" cy="0"/>
          </a:xfrm>
          <a:custGeom>
            <a:avLst/>
            <a:gdLst/>
            <a:ahLst/>
            <a:cxnLst/>
            <a:rect l="l" t="t" r="r" b="b"/>
            <a:pathLst>
              <a:path w="1463675">
                <a:moveTo>
                  <a:pt x="0" y="0"/>
                </a:moveTo>
                <a:lnTo>
                  <a:pt x="146316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53890" y="416813"/>
            <a:ext cx="1713864" cy="0"/>
          </a:xfrm>
          <a:custGeom>
            <a:avLst/>
            <a:gdLst/>
            <a:ahLst/>
            <a:cxnLst/>
            <a:rect l="l" t="t" r="r" b="b"/>
            <a:pathLst>
              <a:path w="1713864">
                <a:moveTo>
                  <a:pt x="0" y="0"/>
                </a:moveTo>
                <a:lnTo>
                  <a:pt x="171335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075930" y="419480"/>
            <a:ext cx="795020" cy="0"/>
          </a:xfrm>
          <a:custGeom>
            <a:avLst/>
            <a:gdLst/>
            <a:ahLst/>
            <a:cxnLst/>
            <a:rect l="l" t="t" r="r" b="b"/>
            <a:pathLst>
              <a:path w="795020">
                <a:moveTo>
                  <a:pt x="0" y="0"/>
                </a:moveTo>
                <a:lnTo>
                  <a:pt x="79451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097519" y="414147"/>
            <a:ext cx="792480" cy="0"/>
          </a:xfrm>
          <a:custGeom>
            <a:avLst/>
            <a:gdLst/>
            <a:ahLst/>
            <a:cxnLst/>
            <a:rect l="l" t="t" r="r" b="b"/>
            <a:pathLst>
              <a:path w="792479">
                <a:moveTo>
                  <a:pt x="0" y="0"/>
                </a:moveTo>
                <a:lnTo>
                  <a:pt x="79197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0" y="425958"/>
            <a:ext cx="1425575" cy="0"/>
          </a:xfrm>
          <a:custGeom>
            <a:avLst/>
            <a:gdLst/>
            <a:ahLst/>
            <a:cxnLst/>
            <a:rect l="l" t="t" r="r" b="b"/>
            <a:pathLst>
              <a:path w="1425575">
                <a:moveTo>
                  <a:pt x="0" y="0"/>
                </a:moveTo>
                <a:lnTo>
                  <a:pt x="1425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32503" y="425958"/>
            <a:ext cx="1679575" cy="0"/>
          </a:xfrm>
          <a:custGeom>
            <a:avLst/>
            <a:gdLst/>
            <a:ahLst/>
            <a:cxnLst/>
            <a:rect l="l" t="t" r="r" b="b"/>
            <a:pathLst>
              <a:path w="1679575">
                <a:moveTo>
                  <a:pt x="0" y="0"/>
                </a:moveTo>
                <a:lnTo>
                  <a:pt x="1679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026907" y="425958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0" y="435101"/>
            <a:ext cx="1382395" cy="0"/>
          </a:xfrm>
          <a:custGeom>
            <a:avLst/>
            <a:gdLst/>
            <a:ahLst/>
            <a:cxnLst/>
            <a:rect l="l" t="t" r="r" b="b"/>
            <a:pathLst>
              <a:path w="1382395">
                <a:moveTo>
                  <a:pt x="0" y="0"/>
                </a:moveTo>
                <a:lnTo>
                  <a:pt x="1381887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167123" y="435673"/>
            <a:ext cx="1573530" cy="0"/>
          </a:xfrm>
          <a:custGeom>
            <a:avLst/>
            <a:gdLst/>
            <a:ahLst/>
            <a:cxnLst/>
            <a:rect l="l" t="t" r="r" b="b"/>
            <a:pathLst>
              <a:path w="1573529">
                <a:moveTo>
                  <a:pt x="0" y="0"/>
                </a:moveTo>
                <a:lnTo>
                  <a:pt x="1573022" y="0"/>
                </a:lnTo>
              </a:path>
            </a:pathLst>
          </a:custGeom>
          <a:ln w="6476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127753" y="431863"/>
            <a:ext cx="1587500" cy="0"/>
          </a:xfrm>
          <a:custGeom>
            <a:avLst/>
            <a:gdLst/>
            <a:ahLst/>
            <a:cxnLst/>
            <a:rect l="l" t="t" r="r" b="b"/>
            <a:pathLst>
              <a:path w="1587500">
                <a:moveTo>
                  <a:pt x="0" y="0"/>
                </a:moveTo>
                <a:lnTo>
                  <a:pt x="1586992" y="0"/>
                </a:lnTo>
              </a:path>
            </a:pathLst>
          </a:custGeom>
          <a:ln w="3175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989569" y="435101"/>
            <a:ext cx="834390" cy="0"/>
          </a:xfrm>
          <a:custGeom>
            <a:avLst/>
            <a:gdLst/>
            <a:ahLst/>
            <a:cxnLst/>
            <a:rect l="l" t="t" r="r" b="b"/>
            <a:pathLst>
              <a:path w="834390">
                <a:moveTo>
                  <a:pt x="0" y="0"/>
                </a:moveTo>
                <a:lnTo>
                  <a:pt x="834389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0" y="444245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60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200652" y="444245"/>
            <a:ext cx="1621790" cy="0"/>
          </a:xfrm>
          <a:custGeom>
            <a:avLst/>
            <a:gdLst/>
            <a:ahLst/>
            <a:cxnLst/>
            <a:rect l="l" t="t" r="r" b="b"/>
            <a:pathLst>
              <a:path w="1621789">
                <a:moveTo>
                  <a:pt x="0" y="0"/>
                </a:moveTo>
                <a:lnTo>
                  <a:pt x="1621789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46008" y="444245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0" y="453390"/>
            <a:ext cx="1305560" cy="0"/>
          </a:xfrm>
          <a:custGeom>
            <a:avLst/>
            <a:gdLst/>
            <a:ahLst/>
            <a:cxnLst/>
            <a:rect l="l" t="t" r="r" b="b"/>
            <a:pathLst>
              <a:path w="1305560">
                <a:moveTo>
                  <a:pt x="0" y="0"/>
                </a:moveTo>
                <a:lnTo>
                  <a:pt x="130543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278376" y="453390"/>
            <a:ext cx="1596390" cy="0"/>
          </a:xfrm>
          <a:custGeom>
            <a:avLst/>
            <a:gdLst/>
            <a:ahLst/>
            <a:cxnLst/>
            <a:rect l="l" t="t" r="r" b="b"/>
            <a:pathLst>
              <a:path w="1596389">
                <a:moveTo>
                  <a:pt x="0" y="0"/>
                </a:moveTo>
                <a:lnTo>
                  <a:pt x="159626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909559" y="458088"/>
            <a:ext cx="802005" cy="0"/>
          </a:xfrm>
          <a:custGeom>
            <a:avLst/>
            <a:gdLst/>
            <a:ahLst/>
            <a:cxnLst/>
            <a:rect l="l" t="t" r="r" b="b"/>
            <a:pathLst>
              <a:path w="802004">
                <a:moveTo>
                  <a:pt x="0" y="0"/>
                </a:moveTo>
                <a:lnTo>
                  <a:pt x="802005" y="0"/>
                </a:lnTo>
              </a:path>
            </a:pathLst>
          </a:custGeom>
          <a:ln w="3175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931784" y="452755"/>
            <a:ext cx="800100" cy="0"/>
          </a:xfrm>
          <a:custGeom>
            <a:avLst/>
            <a:gdLst/>
            <a:ahLst/>
            <a:cxnLst/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ln w="939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0" y="462533"/>
            <a:ext cx="1267460" cy="0"/>
          </a:xfrm>
          <a:custGeom>
            <a:avLst/>
            <a:gdLst/>
            <a:ahLst/>
            <a:cxnLst/>
            <a:rect l="l" t="t" r="r" b="b"/>
            <a:pathLst>
              <a:path w="1267460">
                <a:moveTo>
                  <a:pt x="0" y="0"/>
                </a:moveTo>
                <a:lnTo>
                  <a:pt x="126738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357115" y="462533"/>
            <a:ext cx="1569720" cy="0"/>
          </a:xfrm>
          <a:custGeom>
            <a:avLst/>
            <a:gdLst/>
            <a:ahLst/>
            <a:cxnLst/>
            <a:rect l="l" t="t" r="r" b="b"/>
            <a:pathLst>
              <a:path w="1569720">
                <a:moveTo>
                  <a:pt x="0" y="0"/>
                </a:moveTo>
                <a:lnTo>
                  <a:pt x="156959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860156" y="462533"/>
            <a:ext cx="854075" cy="0"/>
          </a:xfrm>
          <a:custGeom>
            <a:avLst/>
            <a:gdLst/>
            <a:ahLst/>
            <a:cxnLst/>
            <a:rect l="l" t="t" r="r" b="b"/>
            <a:pathLst>
              <a:path w="854075">
                <a:moveTo>
                  <a:pt x="0" y="0"/>
                </a:moveTo>
                <a:lnTo>
                  <a:pt x="854075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0" y="474980"/>
            <a:ext cx="1197610" cy="0"/>
          </a:xfrm>
          <a:custGeom>
            <a:avLst/>
            <a:gdLst/>
            <a:ahLst/>
            <a:cxnLst/>
            <a:rect l="l" t="t" r="r" b="b"/>
            <a:pathLst>
              <a:path w="1197610">
                <a:moveTo>
                  <a:pt x="0" y="0"/>
                </a:moveTo>
                <a:lnTo>
                  <a:pt x="1196987" y="0"/>
                </a:lnTo>
              </a:path>
            </a:pathLst>
          </a:custGeom>
          <a:ln w="5079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0" y="469265"/>
            <a:ext cx="1216660" cy="0"/>
          </a:xfrm>
          <a:custGeom>
            <a:avLst/>
            <a:gdLst/>
            <a:ahLst/>
            <a:cxnLst/>
            <a:rect l="l" t="t" r="r" b="b"/>
            <a:pathLst>
              <a:path w="1216660">
                <a:moveTo>
                  <a:pt x="0" y="0"/>
                </a:moveTo>
                <a:lnTo>
                  <a:pt x="1216037" y="0"/>
                </a:lnTo>
              </a:path>
            </a:pathLst>
          </a:custGeom>
          <a:ln w="635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436236" y="471677"/>
            <a:ext cx="1543685" cy="0"/>
          </a:xfrm>
          <a:custGeom>
            <a:avLst/>
            <a:gdLst/>
            <a:ahLst/>
            <a:cxnLst/>
            <a:rect l="l" t="t" r="r" b="b"/>
            <a:pathLst>
              <a:path w="1543685">
                <a:moveTo>
                  <a:pt x="0" y="0"/>
                </a:moveTo>
                <a:lnTo>
                  <a:pt x="1543685" y="0"/>
                </a:lnTo>
              </a:path>
            </a:pathLst>
          </a:custGeom>
          <a:ln w="10667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818246" y="476313"/>
            <a:ext cx="821055" cy="0"/>
          </a:xfrm>
          <a:custGeom>
            <a:avLst/>
            <a:gdLst/>
            <a:ahLst/>
            <a:cxnLst/>
            <a:rect l="l" t="t" r="r" b="b"/>
            <a:pathLst>
              <a:path w="821054">
                <a:moveTo>
                  <a:pt x="0" y="0"/>
                </a:moveTo>
                <a:lnTo>
                  <a:pt x="821054" y="0"/>
                </a:lnTo>
              </a:path>
            </a:pathLst>
          </a:custGeom>
          <a:ln w="3175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844281" y="470979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975" y="0"/>
                </a:lnTo>
              </a:path>
            </a:pathLst>
          </a:custGeom>
          <a:ln w="927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0" y="480822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60">
                <a:moveTo>
                  <a:pt x="0" y="0"/>
                </a:moveTo>
                <a:lnTo>
                  <a:pt x="1191247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525517" y="480822"/>
            <a:ext cx="1506220" cy="0"/>
          </a:xfrm>
          <a:custGeom>
            <a:avLst/>
            <a:gdLst/>
            <a:ahLst/>
            <a:cxnLst/>
            <a:rect l="l" t="t" r="r" b="b"/>
            <a:pathLst>
              <a:path w="1506220">
                <a:moveTo>
                  <a:pt x="0" y="0"/>
                </a:moveTo>
                <a:lnTo>
                  <a:pt x="1506220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768463" y="480822"/>
            <a:ext cx="868044" cy="0"/>
          </a:xfrm>
          <a:custGeom>
            <a:avLst/>
            <a:gdLst/>
            <a:ahLst/>
            <a:cxnLst/>
            <a:rect l="l" t="t" r="r" b="b"/>
            <a:pathLst>
              <a:path w="868045">
                <a:moveTo>
                  <a:pt x="0" y="0"/>
                </a:moveTo>
                <a:lnTo>
                  <a:pt x="868044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0" y="489966"/>
            <a:ext cx="1164590" cy="0"/>
          </a:xfrm>
          <a:custGeom>
            <a:avLst/>
            <a:gdLst/>
            <a:ahLst/>
            <a:cxnLst/>
            <a:rect l="l" t="t" r="r" b="b"/>
            <a:pathLst>
              <a:path w="1164590">
                <a:moveTo>
                  <a:pt x="0" y="0"/>
                </a:moveTo>
                <a:lnTo>
                  <a:pt x="1164043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604130" y="489966"/>
            <a:ext cx="1489075" cy="0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716393" y="489966"/>
            <a:ext cx="879475" cy="0"/>
          </a:xfrm>
          <a:custGeom>
            <a:avLst/>
            <a:gdLst/>
            <a:ahLst/>
            <a:cxnLst/>
            <a:rect l="l" t="t" r="r" b="b"/>
            <a:pathLst>
              <a:path w="879475">
                <a:moveTo>
                  <a:pt x="0" y="0"/>
                </a:moveTo>
                <a:lnTo>
                  <a:pt x="878966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0" y="499109"/>
            <a:ext cx="1137285" cy="0"/>
          </a:xfrm>
          <a:custGeom>
            <a:avLst/>
            <a:gdLst/>
            <a:ahLst/>
            <a:cxnLst/>
            <a:rect l="l" t="t" r="r" b="b"/>
            <a:pathLst>
              <a:path w="1137285">
                <a:moveTo>
                  <a:pt x="0" y="0"/>
                </a:moveTo>
                <a:lnTo>
                  <a:pt x="113675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682871" y="499109"/>
            <a:ext cx="1462405" cy="0"/>
          </a:xfrm>
          <a:custGeom>
            <a:avLst/>
            <a:gdLst/>
            <a:ahLst/>
            <a:cxnLst/>
            <a:rect l="l" t="t" r="r" b="b"/>
            <a:pathLst>
              <a:path w="1462404">
                <a:moveTo>
                  <a:pt x="0" y="0"/>
                </a:moveTo>
                <a:lnTo>
                  <a:pt x="1461896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670165" y="499109"/>
            <a:ext cx="883919" cy="0"/>
          </a:xfrm>
          <a:custGeom>
            <a:avLst/>
            <a:gdLst/>
            <a:ahLst/>
            <a:cxnLst/>
            <a:rect l="l" t="t" r="r" b="b"/>
            <a:pathLst>
              <a:path w="883920">
                <a:moveTo>
                  <a:pt x="0" y="0"/>
                </a:moveTo>
                <a:lnTo>
                  <a:pt x="88341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0" y="508254"/>
            <a:ext cx="1109980" cy="0"/>
          </a:xfrm>
          <a:custGeom>
            <a:avLst/>
            <a:gdLst/>
            <a:ahLst/>
            <a:cxnLst/>
            <a:rect l="l" t="t" r="r" b="b"/>
            <a:pathLst>
              <a:path w="1109980">
                <a:moveTo>
                  <a:pt x="0" y="0"/>
                </a:moveTo>
                <a:lnTo>
                  <a:pt x="1109980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822825" y="510286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3345" y="0"/>
                </a:lnTo>
              </a:path>
            </a:pathLst>
          </a:custGeom>
          <a:ln w="660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777740" y="504951"/>
            <a:ext cx="1370330" cy="0"/>
          </a:xfrm>
          <a:custGeom>
            <a:avLst/>
            <a:gdLst/>
            <a:ahLst/>
            <a:cxnLst/>
            <a:rect l="l" t="t" r="r" b="b"/>
            <a:pathLst>
              <a:path w="1370329">
                <a:moveTo>
                  <a:pt x="0" y="0"/>
                </a:moveTo>
                <a:lnTo>
                  <a:pt x="1370330" y="0"/>
                </a:lnTo>
              </a:path>
            </a:pathLst>
          </a:custGeom>
          <a:ln w="406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623809" y="508254"/>
            <a:ext cx="887094" cy="0"/>
          </a:xfrm>
          <a:custGeom>
            <a:avLst/>
            <a:gdLst/>
            <a:ahLst/>
            <a:cxnLst/>
            <a:rect l="l" t="t" r="r" b="b"/>
            <a:pathLst>
              <a:path w="887095">
                <a:moveTo>
                  <a:pt x="0" y="0"/>
                </a:moveTo>
                <a:lnTo>
                  <a:pt x="887095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0" y="518159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8915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851019" y="518159"/>
            <a:ext cx="1436370" cy="0"/>
          </a:xfrm>
          <a:custGeom>
            <a:avLst/>
            <a:gdLst/>
            <a:ahLst/>
            <a:cxnLst/>
            <a:rect l="l" t="t" r="r" b="b"/>
            <a:pathLst>
              <a:path w="1436370">
                <a:moveTo>
                  <a:pt x="0" y="0"/>
                </a:moveTo>
                <a:lnTo>
                  <a:pt x="1436369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580376" y="521398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725" y="0"/>
                </a:lnTo>
              </a:path>
            </a:pathLst>
          </a:custGeom>
          <a:ln w="3175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607681" y="516826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6476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0" y="526541"/>
            <a:ext cx="1051560" cy="0"/>
          </a:xfrm>
          <a:custGeom>
            <a:avLst/>
            <a:gdLst/>
            <a:ahLst/>
            <a:cxnLst/>
            <a:rect l="l" t="t" r="r" b="b"/>
            <a:pathLst>
              <a:path w="1051560">
                <a:moveTo>
                  <a:pt x="0" y="0"/>
                </a:moveTo>
                <a:lnTo>
                  <a:pt x="1051509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929251" y="526541"/>
            <a:ext cx="1431925" cy="0"/>
          </a:xfrm>
          <a:custGeom>
            <a:avLst/>
            <a:gdLst/>
            <a:ahLst/>
            <a:cxnLst/>
            <a:rect l="l" t="t" r="r" b="b"/>
            <a:pathLst>
              <a:path w="1431925">
                <a:moveTo>
                  <a:pt x="0" y="0"/>
                </a:moveTo>
                <a:lnTo>
                  <a:pt x="143192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495158" y="526541"/>
            <a:ext cx="926465" cy="0"/>
          </a:xfrm>
          <a:custGeom>
            <a:avLst/>
            <a:gdLst/>
            <a:ahLst/>
            <a:cxnLst/>
            <a:rect l="l" t="t" r="r" b="b"/>
            <a:pathLst>
              <a:path w="926465">
                <a:moveTo>
                  <a:pt x="0" y="0"/>
                </a:moveTo>
                <a:lnTo>
                  <a:pt x="92646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0" y="535686"/>
            <a:ext cx="1024255" cy="0"/>
          </a:xfrm>
          <a:custGeom>
            <a:avLst/>
            <a:gdLst/>
            <a:ahLst/>
            <a:cxnLst/>
            <a:rect l="l" t="t" r="r" b="b"/>
            <a:pathLst>
              <a:path w="1024255">
                <a:moveTo>
                  <a:pt x="0" y="0"/>
                </a:moveTo>
                <a:lnTo>
                  <a:pt x="1024229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007483" y="535686"/>
            <a:ext cx="1438275" cy="0"/>
          </a:xfrm>
          <a:custGeom>
            <a:avLst/>
            <a:gdLst/>
            <a:ahLst/>
            <a:cxnLst/>
            <a:rect l="l" t="t" r="r" b="b"/>
            <a:pathLst>
              <a:path w="1438275">
                <a:moveTo>
                  <a:pt x="0" y="0"/>
                </a:moveTo>
                <a:lnTo>
                  <a:pt x="1438147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426070" y="538987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>
                <a:moveTo>
                  <a:pt x="0" y="0"/>
                </a:moveTo>
                <a:lnTo>
                  <a:pt x="913129" y="0"/>
                </a:lnTo>
              </a:path>
            </a:pathLst>
          </a:custGeom>
          <a:ln w="4064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468616" y="533654"/>
            <a:ext cx="895985" cy="0"/>
          </a:xfrm>
          <a:custGeom>
            <a:avLst/>
            <a:gdLst/>
            <a:ahLst/>
            <a:cxnLst/>
            <a:rect l="l" t="t" r="r" b="b"/>
            <a:pathLst>
              <a:path w="895984">
                <a:moveTo>
                  <a:pt x="0" y="0"/>
                </a:moveTo>
                <a:lnTo>
                  <a:pt x="895984" y="0"/>
                </a:lnTo>
              </a:path>
            </a:pathLst>
          </a:custGeom>
          <a:ln w="6603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0" y="544830"/>
            <a:ext cx="998219" cy="0"/>
          </a:xfrm>
          <a:custGeom>
            <a:avLst/>
            <a:gdLst/>
            <a:ahLst/>
            <a:cxnLst/>
            <a:rect l="l" t="t" r="r" b="b"/>
            <a:pathLst>
              <a:path w="998219">
                <a:moveTo>
                  <a:pt x="0" y="0"/>
                </a:moveTo>
                <a:lnTo>
                  <a:pt x="997661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86730" y="544830"/>
            <a:ext cx="1434465" cy="0"/>
          </a:xfrm>
          <a:custGeom>
            <a:avLst/>
            <a:gdLst/>
            <a:ahLst/>
            <a:cxnLst/>
            <a:rect l="l" t="t" r="r" b="b"/>
            <a:pathLst>
              <a:path w="1434465">
                <a:moveTo>
                  <a:pt x="0" y="0"/>
                </a:moveTo>
                <a:lnTo>
                  <a:pt x="1433957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336663" y="544830"/>
            <a:ext cx="1000125" cy="0"/>
          </a:xfrm>
          <a:custGeom>
            <a:avLst/>
            <a:gdLst/>
            <a:ahLst/>
            <a:cxnLst/>
            <a:rect l="l" t="t" r="r" b="b"/>
            <a:pathLst>
              <a:path w="1000125">
                <a:moveTo>
                  <a:pt x="0" y="0"/>
                </a:moveTo>
                <a:lnTo>
                  <a:pt x="999616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0" y="553973"/>
            <a:ext cx="970280" cy="0"/>
          </a:xfrm>
          <a:custGeom>
            <a:avLst/>
            <a:gdLst/>
            <a:ahLst/>
            <a:cxnLst/>
            <a:rect l="l" t="t" r="r" b="b"/>
            <a:pathLst>
              <a:path w="970280">
                <a:moveTo>
                  <a:pt x="0" y="0"/>
                </a:moveTo>
                <a:lnTo>
                  <a:pt x="970229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242940" y="557974"/>
            <a:ext cx="1354455" cy="0"/>
          </a:xfrm>
          <a:custGeom>
            <a:avLst/>
            <a:gdLst/>
            <a:ahLst/>
            <a:cxnLst/>
            <a:rect l="l" t="t" r="r" b="b"/>
            <a:pathLst>
              <a:path w="1354454">
                <a:moveTo>
                  <a:pt x="0" y="0"/>
                </a:moveTo>
                <a:lnTo>
                  <a:pt x="1354455" y="0"/>
                </a:lnTo>
              </a:path>
            </a:pathLst>
          </a:custGeom>
          <a:ln w="3175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197855" y="552640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59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8000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261479" y="553973"/>
            <a:ext cx="1022350" cy="0"/>
          </a:xfrm>
          <a:custGeom>
            <a:avLst/>
            <a:gdLst/>
            <a:ahLst/>
            <a:cxnLst/>
            <a:rect l="l" t="t" r="r" b="b"/>
            <a:pathLst>
              <a:path w="1022350">
                <a:moveTo>
                  <a:pt x="0" y="0"/>
                </a:moveTo>
                <a:lnTo>
                  <a:pt x="1022350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0" y="56388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177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254752" y="563880"/>
            <a:ext cx="1535430" cy="0"/>
          </a:xfrm>
          <a:custGeom>
            <a:avLst/>
            <a:gdLst/>
            <a:ahLst/>
            <a:cxnLst/>
            <a:rect l="l" t="t" r="r" b="b"/>
            <a:pathLst>
              <a:path w="1535429">
                <a:moveTo>
                  <a:pt x="0" y="0"/>
                </a:moveTo>
                <a:lnTo>
                  <a:pt x="1535429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085456" y="563880"/>
            <a:ext cx="1140460" cy="0"/>
          </a:xfrm>
          <a:custGeom>
            <a:avLst/>
            <a:gdLst/>
            <a:ahLst/>
            <a:cxnLst/>
            <a:rect l="l" t="t" r="r" b="b"/>
            <a:pathLst>
              <a:path w="1140459">
                <a:moveTo>
                  <a:pt x="0" y="0"/>
                </a:moveTo>
                <a:lnTo>
                  <a:pt x="1140460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0" y="568451"/>
            <a:ext cx="8174355" cy="7620"/>
          </a:xfrm>
          <a:custGeom>
            <a:avLst/>
            <a:gdLst/>
            <a:ahLst/>
            <a:cxnLst/>
            <a:rect l="l" t="t" r="r" b="b"/>
            <a:pathLst>
              <a:path w="8174355" h="7620">
                <a:moveTo>
                  <a:pt x="912469" y="0"/>
                </a:moveTo>
                <a:lnTo>
                  <a:pt x="0" y="0"/>
                </a:lnTo>
                <a:lnTo>
                  <a:pt x="0" y="7620"/>
                </a:lnTo>
                <a:lnTo>
                  <a:pt x="886434" y="7620"/>
                </a:lnTo>
                <a:lnTo>
                  <a:pt x="892784" y="5461"/>
                </a:lnTo>
                <a:lnTo>
                  <a:pt x="912469" y="0"/>
                </a:lnTo>
                <a:close/>
              </a:path>
              <a:path w="8174355" h="7620">
                <a:moveTo>
                  <a:pt x="6789801" y="0"/>
                </a:moveTo>
                <a:lnTo>
                  <a:pt x="5332603" y="0"/>
                </a:lnTo>
                <a:lnTo>
                  <a:pt x="5411343" y="7620"/>
                </a:lnTo>
                <a:lnTo>
                  <a:pt x="8123301" y="7620"/>
                </a:lnTo>
                <a:lnTo>
                  <a:pt x="8130285" y="6476"/>
                </a:lnTo>
                <a:lnTo>
                  <a:pt x="6933946" y="6476"/>
                </a:lnTo>
                <a:lnTo>
                  <a:pt x="6789801" y="0"/>
                </a:lnTo>
                <a:close/>
              </a:path>
              <a:path w="8174355" h="7620">
                <a:moveTo>
                  <a:pt x="8174101" y="0"/>
                </a:moveTo>
                <a:lnTo>
                  <a:pt x="7085076" y="0"/>
                </a:lnTo>
                <a:lnTo>
                  <a:pt x="6933946" y="6476"/>
                </a:lnTo>
                <a:lnTo>
                  <a:pt x="8130285" y="6476"/>
                </a:lnTo>
                <a:lnTo>
                  <a:pt x="8174101" y="0"/>
                </a:lnTo>
                <a:close/>
              </a:path>
            </a:pathLst>
          </a:custGeom>
          <a:solidFill>
            <a:srgbClr val="00ACD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0" y="581405"/>
            <a:ext cx="886460" cy="0"/>
          </a:xfrm>
          <a:custGeom>
            <a:avLst/>
            <a:gdLst/>
            <a:ahLst/>
            <a:cxnLst/>
            <a:rect l="l" t="t" r="r" b="b"/>
            <a:pathLst>
              <a:path w="886460">
                <a:moveTo>
                  <a:pt x="0" y="0"/>
                </a:moveTo>
                <a:lnTo>
                  <a:pt x="886396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411089" y="581405"/>
            <a:ext cx="2712085" cy="0"/>
          </a:xfrm>
          <a:custGeom>
            <a:avLst/>
            <a:gdLst/>
            <a:ahLst/>
            <a:cxnLst/>
            <a:rect l="l" t="t" r="r" b="b"/>
            <a:pathLst>
              <a:path w="2712084">
                <a:moveTo>
                  <a:pt x="0" y="0"/>
                </a:moveTo>
                <a:lnTo>
                  <a:pt x="2711831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0" y="590550"/>
            <a:ext cx="864869" cy="0"/>
          </a:xfrm>
          <a:custGeom>
            <a:avLst/>
            <a:gdLst/>
            <a:ahLst/>
            <a:cxnLst/>
            <a:rect l="l" t="t" r="r" b="b"/>
            <a:pathLst>
              <a:path w="864869">
                <a:moveTo>
                  <a:pt x="0" y="0"/>
                </a:moveTo>
                <a:lnTo>
                  <a:pt x="864857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490083" y="590550"/>
            <a:ext cx="2581910" cy="0"/>
          </a:xfrm>
          <a:custGeom>
            <a:avLst/>
            <a:gdLst/>
            <a:ahLst/>
            <a:cxnLst/>
            <a:rect l="l" t="t" r="r" b="b"/>
            <a:pathLst>
              <a:path w="2581909">
                <a:moveTo>
                  <a:pt x="0" y="0"/>
                </a:moveTo>
                <a:lnTo>
                  <a:pt x="2581910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0" y="599694"/>
            <a:ext cx="843280" cy="0"/>
          </a:xfrm>
          <a:custGeom>
            <a:avLst/>
            <a:gdLst/>
            <a:ahLst/>
            <a:cxnLst/>
            <a:rect l="l" t="t" r="r" b="b"/>
            <a:pathLst>
              <a:path w="843280">
                <a:moveTo>
                  <a:pt x="0" y="0"/>
                </a:moveTo>
                <a:lnTo>
                  <a:pt x="842670" y="0"/>
                </a:lnTo>
              </a:path>
            </a:pathLst>
          </a:custGeom>
          <a:ln w="10667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619241" y="600329"/>
            <a:ext cx="2360930" cy="0"/>
          </a:xfrm>
          <a:custGeom>
            <a:avLst/>
            <a:gdLst/>
            <a:ahLst/>
            <a:cxnLst/>
            <a:rect l="l" t="t" r="r" b="b"/>
            <a:pathLst>
              <a:path w="2360929">
                <a:moveTo>
                  <a:pt x="0" y="0"/>
                </a:moveTo>
                <a:lnTo>
                  <a:pt x="2360422" y="0"/>
                </a:lnTo>
              </a:path>
            </a:pathLst>
          </a:custGeom>
          <a:ln w="9398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574157" y="594994"/>
            <a:ext cx="2444115" cy="0"/>
          </a:xfrm>
          <a:custGeom>
            <a:avLst/>
            <a:gdLst/>
            <a:ahLst/>
            <a:cxnLst/>
            <a:rect l="l" t="t" r="r" b="b"/>
            <a:pathLst>
              <a:path w="2444115">
                <a:moveTo>
                  <a:pt x="0" y="0"/>
                </a:moveTo>
                <a:lnTo>
                  <a:pt x="2443607" y="0"/>
                </a:lnTo>
              </a:path>
            </a:pathLst>
          </a:custGeom>
          <a:ln w="3175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0" y="609600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>
                <a:moveTo>
                  <a:pt x="0" y="0"/>
                </a:moveTo>
                <a:lnTo>
                  <a:pt x="817829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657469" y="609600"/>
            <a:ext cx="2286635" cy="0"/>
          </a:xfrm>
          <a:custGeom>
            <a:avLst/>
            <a:gdLst/>
            <a:ahLst/>
            <a:cxnLst/>
            <a:rect l="l" t="t" r="r" b="b"/>
            <a:pathLst>
              <a:path w="2286634">
                <a:moveTo>
                  <a:pt x="0" y="0"/>
                </a:moveTo>
                <a:lnTo>
                  <a:pt x="2286507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0" y="618744"/>
            <a:ext cx="796290" cy="0"/>
          </a:xfrm>
          <a:custGeom>
            <a:avLst/>
            <a:gdLst/>
            <a:ahLst/>
            <a:cxnLst/>
            <a:rect l="l" t="t" r="r" b="b"/>
            <a:pathLst>
              <a:path w="796290">
                <a:moveTo>
                  <a:pt x="0" y="0"/>
                </a:moveTo>
                <a:lnTo>
                  <a:pt x="795693" y="0"/>
                </a:lnTo>
              </a:path>
            </a:pathLst>
          </a:custGeom>
          <a:ln w="9143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818759" y="622173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312" y="0"/>
                </a:lnTo>
              </a:path>
            </a:pathLst>
          </a:custGeom>
          <a:ln w="3175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770498" y="617601"/>
            <a:ext cx="2076450" cy="0"/>
          </a:xfrm>
          <a:custGeom>
            <a:avLst/>
            <a:gdLst/>
            <a:ahLst/>
            <a:cxnLst/>
            <a:rect l="l" t="t" r="r" b="b"/>
            <a:pathLst>
              <a:path w="2076450">
                <a:moveTo>
                  <a:pt x="0" y="0"/>
                </a:moveTo>
                <a:lnTo>
                  <a:pt x="2075942" y="0"/>
                </a:lnTo>
              </a:path>
            </a:pathLst>
          </a:custGeom>
          <a:ln w="6857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0" y="62712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141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819013" y="627126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439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0" y="636269"/>
            <a:ext cx="752475" cy="0"/>
          </a:xfrm>
          <a:custGeom>
            <a:avLst/>
            <a:gdLst/>
            <a:ahLst/>
            <a:cxnLst/>
            <a:rect l="l" t="t" r="r" b="b"/>
            <a:pathLst>
              <a:path w="752475">
                <a:moveTo>
                  <a:pt x="0" y="0"/>
                </a:moveTo>
                <a:lnTo>
                  <a:pt x="75191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919470" y="636269"/>
            <a:ext cx="1819275" cy="0"/>
          </a:xfrm>
          <a:custGeom>
            <a:avLst/>
            <a:gdLst/>
            <a:ahLst/>
            <a:cxnLst/>
            <a:rect l="l" t="t" r="r" b="b"/>
            <a:pathLst>
              <a:path w="1819275">
                <a:moveTo>
                  <a:pt x="0" y="0"/>
                </a:moveTo>
                <a:lnTo>
                  <a:pt x="181876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0" y="645413"/>
            <a:ext cx="730885" cy="0"/>
          </a:xfrm>
          <a:custGeom>
            <a:avLst/>
            <a:gdLst/>
            <a:ahLst/>
            <a:cxnLst/>
            <a:rect l="l" t="t" r="r" b="b"/>
            <a:pathLst>
              <a:path w="730885">
                <a:moveTo>
                  <a:pt x="0" y="0"/>
                </a:moveTo>
                <a:lnTo>
                  <a:pt x="730326" y="0"/>
                </a:lnTo>
              </a:path>
            </a:pathLst>
          </a:custGeom>
          <a:ln w="10668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099175" y="64738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3806" y="0"/>
                </a:lnTo>
              </a:path>
            </a:pathLst>
          </a:custGeom>
          <a:ln w="6731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041390" y="642048"/>
            <a:ext cx="1613535" cy="0"/>
          </a:xfrm>
          <a:custGeom>
            <a:avLst/>
            <a:gdLst/>
            <a:ahLst/>
            <a:cxnLst/>
            <a:rect l="l" t="t" r="r" b="b"/>
            <a:pathLst>
              <a:path w="1613534">
                <a:moveTo>
                  <a:pt x="0" y="0"/>
                </a:moveTo>
                <a:lnTo>
                  <a:pt x="1613027" y="0"/>
                </a:lnTo>
              </a:path>
            </a:pathLst>
          </a:custGeom>
          <a:ln w="3937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5319"/>
            <a:ext cx="704850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824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134480" y="655319"/>
            <a:ext cx="1430020" cy="0"/>
          </a:xfrm>
          <a:custGeom>
            <a:avLst/>
            <a:gdLst/>
            <a:ahLst/>
            <a:cxnLst/>
            <a:rect l="l" t="t" r="r" b="b"/>
            <a:pathLst>
              <a:path w="1430020">
                <a:moveTo>
                  <a:pt x="0" y="0"/>
                </a:moveTo>
                <a:lnTo>
                  <a:pt x="1430020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664463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5">
                <a:moveTo>
                  <a:pt x="0" y="0"/>
                </a:moveTo>
                <a:lnTo>
                  <a:pt x="683285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235319" y="664463"/>
            <a:ext cx="1226185" cy="0"/>
          </a:xfrm>
          <a:custGeom>
            <a:avLst/>
            <a:gdLst/>
            <a:ahLst/>
            <a:cxnLst/>
            <a:rect l="l" t="t" r="r" b="b"/>
            <a:pathLst>
              <a:path w="1226184">
                <a:moveTo>
                  <a:pt x="0" y="0"/>
                </a:moveTo>
                <a:lnTo>
                  <a:pt x="1226184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0" y="672845"/>
            <a:ext cx="661670" cy="0"/>
          </a:xfrm>
          <a:custGeom>
            <a:avLst/>
            <a:gdLst/>
            <a:ahLst/>
            <a:cxnLst/>
            <a:rect l="l" t="t" r="r" b="b"/>
            <a:pathLst>
              <a:path w="661670">
                <a:moveTo>
                  <a:pt x="0" y="0"/>
                </a:moveTo>
                <a:lnTo>
                  <a:pt x="661047" y="0"/>
                </a:lnTo>
              </a:path>
            </a:pathLst>
          </a:custGeom>
          <a:ln w="10667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452996" y="673544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9270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343141" y="668210"/>
            <a:ext cx="1007110" cy="0"/>
          </a:xfrm>
          <a:custGeom>
            <a:avLst/>
            <a:gdLst/>
            <a:ahLst/>
            <a:cxnLst/>
            <a:rect l="l" t="t" r="r" b="b"/>
            <a:pathLst>
              <a:path w="1007109">
                <a:moveTo>
                  <a:pt x="0" y="0"/>
                </a:moveTo>
                <a:lnTo>
                  <a:pt x="1007110" y="0"/>
                </a:lnTo>
              </a:path>
            </a:pathLst>
          </a:custGeom>
          <a:ln w="3175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0" y="681355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5">
                <a:moveTo>
                  <a:pt x="0" y="0"/>
                </a:moveTo>
                <a:lnTo>
                  <a:pt x="628015" y="0"/>
                </a:lnTo>
              </a:path>
            </a:pathLst>
          </a:custGeom>
          <a:ln w="8890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658609" y="682688"/>
            <a:ext cx="417195" cy="0"/>
          </a:xfrm>
          <a:custGeom>
            <a:avLst/>
            <a:gdLst/>
            <a:ahLst/>
            <a:cxnLst/>
            <a:rect l="l" t="t" r="r" b="b"/>
            <a:pathLst>
              <a:path w="417195">
                <a:moveTo>
                  <a:pt x="0" y="0"/>
                </a:moveTo>
                <a:lnTo>
                  <a:pt x="417195" y="0"/>
                </a:lnTo>
              </a:path>
            </a:pathLst>
          </a:custGeom>
          <a:ln w="9271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541134" y="677354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485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0" y="691895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>
                <a:moveTo>
                  <a:pt x="0" y="0"/>
                </a:moveTo>
                <a:lnTo>
                  <a:pt x="614641" y="0"/>
                </a:lnTo>
              </a:path>
            </a:pathLst>
          </a:custGeom>
          <a:ln w="9143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0" y="701040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408" y="0"/>
                </a:lnTo>
              </a:path>
            </a:pathLst>
          </a:custGeom>
          <a:ln w="9144">
            <a:solidFill>
              <a:srgbClr val="009E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0" y="710183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9143">
            <a:solidFill>
              <a:srgbClr val="009D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0" y="718566"/>
            <a:ext cx="561340" cy="0"/>
          </a:xfrm>
          <a:custGeom>
            <a:avLst/>
            <a:gdLst/>
            <a:ahLst/>
            <a:cxnLst/>
            <a:rect l="l" t="t" r="r" b="b"/>
            <a:pathLst>
              <a:path w="561340">
                <a:moveTo>
                  <a:pt x="0" y="0"/>
                </a:moveTo>
                <a:lnTo>
                  <a:pt x="560832" y="0"/>
                </a:lnTo>
              </a:path>
            </a:pathLst>
          </a:custGeom>
          <a:ln w="10667">
            <a:solidFill>
              <a:srgbClr val="009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0" y="727709"/>
            <a:ext cx="543560" cy="0"/>
          </a:xfrm>
          <a:custGeom>
            <a:avLst/>
            <a:gdLst/>
            <a:ahLst/>
            <a:cxnLst/>
            <a:rect l="l" t="t" r="r" b="b"/>
            <a:pathLst>
              <a:path w="543560">
                <a:moveTo>
                  <a:pt x="0" y="0"/>
                </a:moveTo>
                <a:lnTo>
                  <a:pt x="543433" y="0"/>
                </a:lnTo>
              </a:path>
            </a:pathLst>
          </a:custGeom>
          <a:ln w="10668">
            <a:solidFill>
              <a:srgbClr val="009B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0" y="737616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5">
                <a:moveTo>
                  <a:pt x="0" y="0"/>
                </a:moveTo>
                <a:lnTo>
                  <a:pt x="522097" y="0"/>
                </a:lnTo>
              </a:path>
            </a:pathLst>
          </a:custGeom>
          <a:ln w="9143">
            <a:solidFill>
              <a:srgbClr val="009A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0" y="75133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>
                <a:moveTo>
                  <a:pt x="0" y="0"/>
                </a:moveTo>
                <a:lnTo>
                  <a:pt x="505333" y="0"/>
                </a:lnTo>
              </a:path>
            </a:pathLst>
          </a:custGeom>
          <a:ln w="18287">
            <a:solidFill>
              <a:srgbClr val="009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0" y="764286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392" y="0"/>
                </a:lnTo>
              </a:path>
            </a:pathLst>
          </a:custGeom>
          <a:ln w="10668">
            <a:solidFill>
              <a:srgbClr val="0096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0" y="773430"/>
            <a:ext cx="451484" cy="0"/>
          </a:xfrm>
          <a:custGeom>
            <a:avLst/>
            <a:gdLst/>
            <a:ahLst/>
            <a:cxnLst/>
            <a:rect l="l" t="t" r="r" b="b"/>
            <a:pathLst>
              <a:path w="451484">
                <a:moveTo>
                  <a:pt x="0" y="0"/>
                </a:moveTo>
                <a:lnTo>
                  <a:pt x="451104" y="0"/>
                </a:lnTo>
              </a:path>
            </a:pathLst>
          </a:custGeom>
          <a:ln w="10667">
            <a:solidFill>
              <a:srgbClr val="0095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0" y="783336"/>
            <a:ext cx="431165" cy="0"/>
          </a:xfrm>
          <a:custGeom>
            <a:avLst/>
            <a:gdLst/>
            <a:ahLst/>
            <a:cxnLst/>
            <a:rect l="l" t="t" r="r" b="b"/>
            <a:pathLst>
              <a:path w="431165">
                <a:moveTo>
                  <a:pt x="0" y="0"/>
                </a:moveTo>
                <a:lnTo>
                  <a:pt x="430656" y="0"/>
                </a:lnTo>
              </a:path>
            </a:pathLst>
          </a:custGeom>
          <a:ln w="9144">
            <a:solidFill>
              <a:srgbClr val="0094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0" y="792480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369" y="0"/>
                </a:lnTo>
              </a:path>
            </a:pathLst>
          </a:custGeom>
          <a:ln w="9143">
            <a:solidFill>
              <a:srgbClr val="0093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0" y="801623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9144">
            <a:solidFill>
              <a:srgbClr val="0092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0" y="810894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525" y="0"/>
                </a:lnTo>
              </a:path>
            </a:pathLst>
          </a:custGeom>
          <a:ln w="8889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0" y="805815"/>
            <a:ext cx="376555" cy="0"/>
          </a:xfrm>
          <a:custGeom>
            <a:avLst/>
            <a:gdLst/>
            <a:ahLst/>
            <a:cxnLst/>
            <a:rect l="l" t="t" r="r" b="b"/>
            <a:pathLst>
              <a:path w="376555">
                <a:moveTo>
                  <a:pt x="0" y="0"/>
                </a:moveTo>
                <a:lnTo>
                  <a:pt x="376428" y="0"/>
                </a:lnTo>
              </a:path>
            </a:pathLst>
          </a:custGeom>
          <a:ln w="3175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0" y="819150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1188" y="0"/>
                </a:lnTo>
              </a:path>
            </a:pathLst>
          </a:custGeom>
          <a:ln w="10668">
            <a:solidFill>
              <a:srgbClr val="009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0" y="829055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9143">
            <a:solidFill>
              <a:srgbClr val="0090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0" y="838200"/>
            <a:ext cx="327660" cy="0"/>
          </a:xfrm>
          <a:custGeom>
            <a:avLst/>
            <a:gdLst/>
            <a:ahLst/>
            <a:cxnLst/>
            <a:rect l="l" t="t" r="r" b="b"/>
            <a:pathLst>
              <a:path w="327660">
                <a:moveTo>
                  <a:pt x="0" y="0"/>
                </a:moveTo>
                <a:lnTo>
                  <a:pt x="327660" y="0"/>
                </a:lnTo>
              </a:path>
            </a:pathLst>
          </a:custGeom>
          <a:ln w="9144">
            <a:solidFill>
              <a:srgbClr val="008F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0" y="847344"/>
            <a:ext cx="311785" cy="0"/>
          </a:xfrm>
          <a:custGeom>
            <a:avLst/>
            <a:gdLst/>
            <a:ahLst/>
            <a:cxnLst/>
            <a:rect l="l" t="t" r="r" b="b"/>
            <a:pathLst>
              <a:path w="311785">
                <a:moveTo>
                  <a:pt x="0" y="0"/>
                </a:moveTo>
                <a:lnTo>
                  <a:pt x="311785" y="0"/>
                </a:lnTo>
              </a:path>
            </a:pathLst>
          </a:custGeom>
          <a:ln w="9143">
            <a:solidFill>
              <a:srgbClr val="008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0" y="855725"/>
            <a:ext cx="297180" cy="0"/>
          </a:xfrm>
          <a:custGeom>
            <a:avLst/>
            <a:gdLst/>
            <a:ahLst/>
            <a:cxnLst/>
            <a:rect l="l" t="t" r="r" b="b"/>
            <a:pathLst>
              <a:path w="297180">
                <a:moveTo>
                  <a:pt x="0" y="0"/>
                </a:moveTo>
                <a:lnTo>
                  <a:pt x="297180" y="0"/>
                </a:lnTo>
              </a:path>
            </a:pathLst>
          </a:custGeom>
          <a:ln w="10668">
            <a:solidFill>
              <a:srgbClr val="008D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0" y="864869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10667">
            <a:solidFill>
              <a:srgbClr val="008B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0" y="874775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>
                <a:moveTo>
                  <a:pt x="0" y="0"/>
                </a:moveTo>
                <a:lnTo>
                  <a:pt x="263652" y="0"/>
                </a:lnTo>
              </a:path>
            </a:pathLst>
          </a:custGeom>
          <a:ln w="9144">
            <a:solidFill>
              <a:srgbClr val="008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0" y="879347"/>
            <a:ext cx="246888" cy="149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402835" y="9144"/>
            <a:ext cx="4741545" cy="0"/>
          </a:xfrm>
          <a:custGeom>
            <a:avLst/>
            <a:gdLst/>
            <a:ahLst/>
            <a:cxnLst/>
            <a:rect l="l" t="t" r="r" b="b"/>
            <a:pathLst>
              <a:path w="4741545">
                <a:moveTo>
                  <a:pt x="0" y="0"/>
                </a:moveTo>
                <a:lnTo>
                  <a:pt x="4741164" y="0"/>
                </a:lnTo>
              </a:path>
            </a:pathLst>
          </a:custGeom>
          <a:ln w="18288">
            <a:solidFill>
              <a:srgbClr val="009A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450079" y="23622"/>
            <a:ext cx="4693285" cy="0"/>
          </a:xfrm>
          <a:custGeom>
            <a:avLst/>
            <a:gdLst/>
            <a:ahLst/>
            <a:cxnLst/>
            <a:rect l="l" t="t" r="r" b="b"/>
            <a:pathLst>
              <a:path w="4693284">
                <a:moveTo>
                  <a:pt x="0" y="0"/>
                </a:moveTo>
                <a:lnTo>
                  <a:pt x="4693285" y="0"/>
                </a:lnTo>
              </a:path>
            </a:pathLst>
          </a:custGeom>
          <a:ln w="13715">
            <a:solidFill>
              <a:srgbClr val="009A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489703" y="37338"/>
            <a:ext cx="4653915" cy="0"/>
          </a:xfrm>
          <a:custGeom>
            <a:avLst/>
            <a:gdLst/>
            <a:ahLst/>
            <a:cxnLst/>
            <a:rect l="l" t="t" r="r" b="b"/>
            <a:pathLst>
              <a:path w="4653915">
                <a:moveTo>
                  <a:pt x="0" y="0"/>
                </a:moveTo>
                <a:lnTo>
                  <a:pt x="4653661" y="0"/>
                </a:lnTo>
              </a:path>
            </a:pathLst>
          </a:custGeom>
          <a:ln w="13716">
            <a:solidFill>
              <a:srgbClr val="009B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526279" y="50292"/>
            <a:ext cx="4617720" cy="0"/>
          </a:xfrm>
          <a:custGeom>
            <a:avLst/>
            <a:gdLst/>
            <a:ahLst/>
            <a:cxnLst/>
            <a:rect l="l" t="t" r="r" b="b"/>
            <a:pathLst>
              <a:path w="4617720">
                <a:moveTo>
                  <a:pt x="0" y="0"/>
                </a:moveTo>
                <a:lnTo>
                  <a:pt x="4617720" y="0"/>
                </a:lnTo>
              </a:path>
            </a:pathLst>
          </a:custGeom>
          <a:ln w="15239">
            <a:solidFill>
              <a:srgbClr val="009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565903" y="63246"/>
            <a:ext cx="4578350" cy="0"/>
          </a:xfrm>
          <a:custGeom>
            <a:avLst/>
            <a:gdLst/>
            <a:ahLst/>
            <a:cxnLst/>
            <a:rect l="l" t="t" r="r" b="b"/>
            <a:pathLst>
              <a:path w="4578350">
                <a:moveTo>
                  <a:pt x="0" y="0"/>
                </a:moveTo>
                <a:lnTo>
                  <a:pt x="4578096" y="0"/>
                </a:lnTo>
              </a:path>
            </a:pathLst>
          </a:custGeom>
          <a:ln w="13715">
            <a:solidFill>
              <a:srgbClr val="009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608576" y="75438"/>
            <a:ext cx="4535805" cy="0"/>
          </a:xfrm>
          <a:custGeom>
            <a:avLst/>
            <a:gdLst/>
            <a:ahLst/>
            <a:cxnLst/>
            <a:rect l="l" t="t" r="r" b="b"/>
            <a:pathLst>
              <a:path w="4535805">
                <a:moveTo>
                  <a:pt x="0" y="0"/>
                </a:moveTo>
                <a:lnTo>
                  <a:pt x="4535424" y="0"/>
                </a:lnTo>
              </a:path>
            </a:pathLst>
          </a:custGeom>
          <a:ln w="13716">
            <a:solidFill>
              <a:srgbClr val="009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649723" y="88392"/>
            <a:ext cx="449453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276" y="0"/>
                </a:lnTo>
              </a:path>
            </a:pathLst>
          </a:custGeom>
          <a:ln w="15239">
            <a:solidFill>
              <a:srgbClr val="009C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695444" y="102870"/>
            <a:ext cx="4448810" cy="0"/>
          </a:xfrm>
          <a:custGeom>
            <a:avLst/>
            <a:gdLst/>
            <a:ahLst/>
            <a:cxnLst/>
            <a:rect l="l" t="t" r="r" b="b"/>
            <a:pathLst>
              <a:path w="4448809">
                <a:moveTo>
                  <a:pt x="0" y="0"/>
                </a:moveTo>
                <a:lnTo>
                  <a:pt x="4448556" y="0"/>
                </a:lnTo>
              </a:path>
            </a:pathLst>
          </a:custGeom>
          <a:ln w="13716">
            <a:solidFill>
              <a:srgbClr val="009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738115" y="115062"/>
            <a:ext cx="4406265" cy="0"/>
          </a:xfrm>
          <a:custGeom>
            <a:avLst/>
            <a:gdLst/>
            <a:ahLst/>
            <a:cxnLst/>
            <a:rect l="l" t="t" r="r" b="b"/>
            <a:pathLst>
              <a:path w="4406265">
                <a:moveTo>
                  <a:pt x="0" y="0"/>
                </a:moveTo>
                <a:lnTo>
                  <a:pt x="4405884" y="0"/>
                </a:lnTo>
              </a:path>
            </a:pathLst>
          </a:custGeom>
          <a:ln w="13716">
            <a:solidFill>
              <a:srgbClr val="009D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779264" y="127254"/>
            <a:ext cx="4364990" cy="0"/>
          </a:xfrm>
          <a:custGeom>
            <a:avLst/>
            <a:gdLst/>
            <a:ahLst/>
            <a:cxnLst/>
            <a:rect l="l" t="t" r="r" b="b"/>
            <a:pathLst>
              <a:path w="4364990">
                <a:moveTo>
                  <a:pt x="0" y="0"/>
                </a:moveTo>
                <a:lnTo>
                  <a:pt x="4364736" y="0"/>
                </a:lnTo>
              </a:path>
            </a:pathLst>
          </a:custGeom>
          <a:ln w="13715">
            <a:solidFill>
              <a:srgbClr val="009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823459" y="140970"/>
            <a:ext cx="4320540" cy="0"/>
          </a:xfrm>
          <a:custGeom>
            <a:avLst/>
            <a:gdLst/>
            <a:ahLst/>
            <a:cxnLst/>
            <a:rect l="l" t="t" r="r" b="b"/>
            <a:pathLst>
              <a:path w="4320540">
                <a:moveTo>
                  <a:pt x="0" y="0"/>
                </a:moveTo>
                <a:lnTo>
                  <a:pt x="4320540" y="0"/>
                </a:lnTo>
              </a:path>
            </a:pathLst>
          </a:custGeom>
          <a:ln w="13716">
            <a:solidFill>
              <a:srgbClr val="009E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869179" y="153162"/>
            <a:ext cx="4274820" cy="0"/>
          </a:xfrm>
          <a:custGeom>
            <a:avLst/>
            <a:gdLst/>
            <a:ahLst/>
            <a:cxnLst/>
            <a:rect l="l" t="t" r="r" b="b"/>
            <a:pathLst>
              <a:path w="4274820">
                <a:moveTo>
                  <a:pt x="0" y="0"/>
                </a:moveTo>
                <a:lnTo>
                  <a:pt x="4274820" y="0"/>
                </a:lnTo>
              </a:path>
            </a:pathLst>
          </a:custGeom>
          <a:ln w="13716">
            <a:solidFill>
              <a:srgbClr val="009E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919471" y="166878"/>
            <a:ext cx="4224020" cy="0"/>
          </a:xfrm>
          <a:custGeom>
            <a:avLst/>
            <a:gdLst/>
            <a:ahLst/>
            <a:cxnLst/>
            <a:rect l="l" t="t" r="r" b="b"/>
            <a:pathLst>
              <a:path w="4224020">
                <a:moveTo>
                  <a:pt x="0" y="0"/>
                </a:moveTo>
                <a:lnTo>
                  <a:pt x="4223893" y="0"/>
                </a:lnTo>
              </a:path>
            </a:pathLst>
          </a:custGeom>
          <a:ln w="13715">
            <a:solidFill>
              <a:srgbClr val="009E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965191" y="179831"/>
            <a:ext cx="4178935" cy="0"/>
          </a:xfrm>
          <a:custGeom>
            <a:avLst/>
            <a:gdLst/>
            <a:ahLst/>
            <a:cxnLst/>
            <a:rect l="l" t="t" r="r" b="b"/>
            <a:pathLst>
              <a:path w="4178934">
                <a:moveTo>
                  <a:pt x="0" y="0"/>
                </a:moveTo>
                <a:lnTo>
                  <a:pt x="4178808" y="0"/>
                </a:lnTo>
              </a:path>
            </a:pathLst>
          </a:custGeom>
          <a:ln w="15240">
            <a:solidFill>
              <a:srgbClr val="009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010911" y="192786"/>
            <a:ext cx="4133215" cy="0"/>
          </a:xfrm>
          <a:custGeom>
            <a:avLst/>
            <a:gdLst/>
            <a:ahLst/>
            <a:cxnLst/>
            <a:rect l="l" t="t" r="r" b="b"/>
            <a:pathLst>
              <a:path w="4133215">
                <a:moveTo>
                  <a:pt x="0" y="0"/>
                </a:moveTo>
                <a:lnTo>
                  <a:pt x="4133088" y="0"/>
                </a:lnTo>
              </a:path>
            </a:pathLst>
          </a:custGeom>
          <a:ln w="13716">
            <a:solidFill>
              <a:srgbClr val="009F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056632" y="204977"/>
            <a:ext cx="4060825" cy="0"/>
          </a:xfrm>
          <a:custGeom>
            <a:avLst/>
            <a:gdLst/>
            <a:ahLst/>
            <a:cxnLst/>
            <a:rect l="l" t="t" r="r" b="b"/>
            <a:pathLst>
              <a:path w="4060825">
                <a:moveTo>
                  <a:pt x="0" y="0"/>
                </a:moveTo>
                <a:lnTo>
                  <a:pt x="4060824" y="0"/>
                </a:lnTo>
              </a:path>
            </a:pathLst>
          </a:custGeom>
          <a:ln w="13715">
            <a:solidFill>
              <a:srgbClr val="009F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102352" y="217931"/>
            <a:ext cx="3970020" cy="0"/>
          </a:xfrm>
          <a:custGeom>
            <a:avLst/>
            <a:gdLst/>
            <a:ahLst/>
            <a:cxnLst/>
            <a:rect l="l" t="t" r="r" b="b"/>
            <a:pathLst>
              <a:path w="3970020">
                <a:moveTo>
                  <a:pt x="0" y="0"/>
                </a:moveTo>
                <a:lnTo>
                  <a:pt x="3970020" y="0"/>
                </a:lnTo>
              </a:path>
            </a:pathLst>
          </a:custGeom>
          <a:ln w="15240">
            <a:solidFill>
              <a:srgbClr val="009F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154167" y="232409"/>
            <a:ext cx="3869690" cy="0"/>
          </a:xfrm>
          <a:custGeom>
            <a:avLst/>
            <a:gdLst/>
            <a:ahLst/>
            <a:cxnLst/>
            <a:rect l="l" t="t" r="r" b="b"/>
            <a:pathLst>
              <a:path w="3869690">
                <a:moveTo>
                  <a:pt x="0" y="0"/>
                </a:moveTo>
                <a:lnTo>
                  <a:pt x="3869436" y="0"/>
                </a:lnTo>
              </a:path>
            </a:pathLst>
          </a:custGeom>
          <a:ln w="13716">
            <a:solidFill>
              <a:srgbClr val="009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199888" y="244602"/>
            <a:ext cx="3778885" cy="0"/>
          </a:xfrm>
          <a:custGeom>
            <a:avLst/>
            <a:gdLst/>
            <a:ahLst/>
            <a:cxnLst/>
            <a:rect l="l" t="t" r="r" b="b"/>
            <a:pathLst>
              <a:path w="3778884">
                <a:moveTo>
                  <a:pt x="0" y="0"/>
                </a:moveTo>
                <a:lnTo>
                  <a:pt x="3778885" y="0"/>
                </a:lnTo>
              </a:path>
            </a:pathLst>
          </a:custGeom>
          <a:ln w="13715">
            <a:solidFill>
              <a:srgbClr val="00A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245608" y="256793"/>
            <a:ext cx="3688079" cy="0"/>
          </a:xfrm>
          <a:custGeom>
            <a:avLst/>
            <a:gdLst/>
            <a:ahLst/>
            <a:cxnLst/>
            <a:rect l="l" t="t" r="r" b="b"/>
            <a:pathLst>
              <a:path w="3688079">
                <a:moveTo>
                  <a:pt x="0" y="0"/>
                </a:moveTo>
                <a:lnTo>
                  <a:pt x="3688080" y="0"/>
                </a:lnTo>
              </a:path>
            </a:pathLst>
          </a:custGeom>
          <a:ln w="13716">
            <a:solidFill>
              <a:srgbClr val="00A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291328" y="270509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>
                <a:moveTo>
                  <a:pt x="0" y="0"/>
                </a:moveTo>
                <a:lnTo>
                  <a:pt x="3597529" y="0"/>
                </a:lnTo>
              </a:path>
            </a:pathLst>
          </a:custGeom>
          <a:ln w="13716">
            <a:solidFill>
              <a:srgbClr val="00A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337047" y="282702"/>
            <a:ext cx="3508375" cy="0"/>
          </a:xfrm>
          <a:custGeom>
            <a:avLst/>
            <a:gdLst/>
            <a:ahLst/>
            <a:cxnLst/>
            <a:rect l="l" t="t" r="r" b="b"/>
            <a:pathLst>
              <a:path w="3508375">
                <a:moveTo>
                  <a:pt x="0" y="0"/>
                </a:moveTo>
                <a:lnTo>
                  <a:pt x="3508248" y="0"/>
                </a:lnTo>
              </a:path>
            </a:pathLst>
          </a:custGeom>
          <a:ln w="13715">
            <a:solidFill>
              <a:srgbClr val="00A1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387340" y="296418"/>
            <a:ext cx="3408045" cy="0"/>
          </a:xfrm>
          <a:custGeom>
            <a:avLst/>
            <a:gdLst/>
            <a:ahLst/>
            <a:cxnLst/>
            <a:rect l="l" t="t" r="r" b="b"/>
            <a:pathLst>
              <a:path w="3408045">
                <a:moveTo>
                  <a:pt x="0" y="0"/>
                </a:moveTo>
                <a:lnTo>
                  <a:pt x="3407664" y="0"/>
                </a:lnTo>
              </a:path>
            </a:pathLst>
          </a:custGeom>
          <a:ln w="13716">
            <a:solidFill>
              <a:srgbClr val="00A1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433059" y="309372"/>
            <a:ext cx="3319145" cy="0"/>
          </a:xfrm>
          <a:custGeom>
            <a:avLst/>
            <a:gdLst/>
            <a:ahLst/>
            <a:cxnLst/>
            <a:rect l="l" t="t" r="r" b="b"/>
            <a:pathLst>
              <a:path w="3319145">
                <a:moveTo>
                  <a:pt x="0" y="0"/>
                </a:moveTo>
                <a:lnTo>
                  <a:pt x="3318637" y="0"/>
                </a:lnTo>
              </a:path>
            </a:pathLst>
          </a:custGeom>
          <a:ln w="15240">
            <a:solidFill>
              <a:srgbClr val="00A2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478779" y="328422"/>
            <a:ext cx="3228340" cy="0"/>
          </a:xfrm>
          <a:custGeom>
            <a:avLst/>
            <a:gdLst/>
            <a:ahLst/>
            <a:cxnLst/>
            <a:rect l="l" t="t" r="r" b="b"/>
            <a:pathLst>
              <a:path w="3228340">
                <a:moveTo>
                  <a:pt x="0" y="0"/>
                </a:moveTo>
                <a:lnTo>
                  <a:pt x="3227831" y="0"/>
                </a:lnTo>
              </a:path>
            </a:pathLst>
          </a:custGeom>
          <a:ln w="25907">
            <a:solidFill>
              <a:srgbClr val="00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585459" y="347472"/>
            <a:ext cx="3032125" cy="0"/>
          </a:xfrm>
          <a:custGeom>
            <a:avLst/>
            <a:gdLst/>
            <a:ahLst/>
            <a:cxnLst/>
            <a:rect l="l" t="t" r="r" b="b"/>
            <a:pathLst>
              <a:path w="3032125">
                <a:moveTo>
                  <a:pt x="0" y="0"/>
                </a:moveTo>
                <a:lnTo>
                  <a:pt x="3032124" y="0"/>
                </a:lnTo>
              </a:path>
            </a:pathLst>
          </a:custGeom>
          <a:ln w="15240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647944" y="361950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49" y="0"/>
                </a:lnTo>
              </a:path>
            </a:pathLst>
          </a:custGeom>
          <a:ln w="13715">
            <a:solidFill>
              <a:srgbClr val="00A3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704332" y="374141"/>
            <a:ext cx="2819400" cy="0"/>
          </a:xfrm>
          <a:custGeom>
            <a:avLst/>
            <a:gdLst/>
            <a:ahLst/>
            <a:cxnLst/>
            <a:rect l="l" t="t" r="r" b="b"/>
            <a:pathLst>
              <a:path w="2819400">
                <a:moveTo>
                  <a:pt x="0" y="0"/>
                </a:moveTo>
                <a:lnTo>
                  <a:pt x="2819399" y="0"/>
                </a:lnTo>
              </a:path>
            </a:pathLst>
          </a:custGeom>
          <a:ln w="13715">
            <a:solidFill>
              <a:srgbClr val="00A3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760720" y="386334"/>
            <a:ext cx="2717800" cy="0"/>
          </a:xfrm>
          <a:custGeom>
            <a:avLst/>
            <a:gdLst/>
            <a:ahLst/>
            <a:cxnLst/>
            <a:rect l="l" t="t" r="r" b="b"/>
            <a:pathLst>
              <a:path w="2717800">
                <a:moveTo>
                  <a:pt x="0" y="0"/>
                </a:moveTo>
                <a:lnTo>
                  <a:pt x="2717291" y="0"/>
                </a:lnTo>
              </a:path>
            </a:pathLst>
          </a:custGeom>
          <a:ln w="13715">
            <a:solidFill>
              <a:srgbClr val="00A4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818632" y="40005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548" y="0"/>
                </a:lnTo>
              </a:path>
            </a:pathLst>
          </a:custGeom>
          <a:ln w="13716">
            <a:solidFill>
              <a:srgbClr val="00A4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875020" y="413004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>
                <a:moveTo>
                  <a:pt x="0" y="0"/>
                </a:moveTo>
                <a:lnTo>
                  <a:pt x="2514600" y="0"/>
                </a:lnTo>
              </a:path>
            </a:pathLst>
          </a:custGeom>
          <a:ln w="15239">
            <a:solidFill>
              <a:srgbClr val="00A6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937503" y="425958"/>
            <a:ext cx="2403475" cy="0"/>
          </a:xfrm>
          <a:custGeom>
            <a:avLst/>
            <a:gdLst/>
            <a:ahLst/>
            <a:cxnLst/>
            <a:rect l="l" t="t" r="r" b="b"/>
            <a:pathLst>
              <a:path w="2403475">
                <a:moveTo>
                  <a:pt x="0" y="0"/>
                </a:moveTo>
                <a:lnTo>
                  <a:pt x="2403348" y="0"/>
                </a:lnTo>
              </a:path>
            </a:pathLst>
          </a:custGeom>
          <a:ln w="13715">
            <a:solidFill>
              <a:srgbClr val="00A6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993891" y="438912"/>
            <a:ext cx="2302510" cy="0"/>
          </a:xfrm>
          <a:custGeom>
            <a:avLst/>
            <a:gdLst/>
            <a:ahLst/>
            <a:cxnLst/>
            <a:rect l="l" t="t" r="r" b="b"/>
            <a:pathLst>
              <a:path w="2302509">
                <a:moveTo>
                  <a:pt x="0" y="0"/>
                </a:moveTo>
                <a:lnTo>
                  <a:pt x="2302129" y="0"/>
                </a:lnTo>
              </a:path>
            </a:pathLst>
          </a:custGeom>
          <a:ln w="15240">
            <a:solidFill>
              <a:srgbClr val="00A6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050279" y="451866"/>
            <a:ext cx="2200275" cy="0"/>
          </a:xfrm>
          <a:custGeom>
            <a:avLst/>
            <a:gdLst/>
            <a:ahLst/>
            <a:cxnLst/>
            <a:rect l="l" t="t" r="r" b="b"/>
            <a:pathLst>
              <a:path w="2200275">
                <a:moveTo>
                  <a:pt x="0" y="0"/>
                </a:moveTo>
                <a:lnTo>
                  <a:pt x="2200021" y="0"/>
                </a:lnTo>
              </a:path>
            </a:pathLst>
          </a:custGeom>
          <a:ln w="13715">
            <a:solidFill>
              <a:srgbClr val="00A7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108191" y="464058"/>
            <a:ext cx="2086610" cy="0"/>
          </a:xfrm>
          <a:custGeom>
            <a:avLst/>
            <a:gdLst/>
            <a:ahLst/>
            <a:cxnLst/>
            <a:rect l="l" t="t" r="r" b="b"/>
            <a:pathLst>
              <a:path w="2086609">
                <a:moveTo>
                  <a:pt x="0" y="0"/>
                </a:moveTo>
                <a:lnTo>
                  <a:pt x="2086356" y="0"/>
                </a:lnTo>
              </a:path>
            </a:pathLst>
          </a:custGeom>
          <a:ln w="13715">
            <a:solidFill>
              <a:srgbClr val="00A7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164579" y="477012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421" y="0"/>
                </a:lnTo>
              </a:path>
            </a:pathLst>
          </a:custGeom>
          <a:ln w="15240">
            <a:solidFill>
              <a:srgbClr val="00A7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227064" y="491490"/>
            <a:ext cx="1845945" cy="0"/>
          </a:xfrm>
          <a:custGeom>
            <a:avLst/>
            <a:gdLst/>
            <a:ahLst/>
            <a:cxnLst/>
            <a:rect l="l" t="t" r="r" b="b"/>
            <a:pathLst>
              <a:path w="1845945">
                <a:moveTo>
                  <a:pt x="0" y="0"/>
                </a:moveTo>
                <a:lnTo>
                  <a:pt x="1845564" y="0"/>
                </a:lnTo>
              </a:path>
            </a:pathLst>
          </a:custGeom>
          <a:ln w="13715">
            <a:solidFill>
              <a:srgbClr val="00A8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283452" y="503681"/>
            <a:ext cx="1732280" cy="0"/>
          </a:xfrm>
          <a:custGeom>
            <a:avLst/>
            <a:gdLst/>
            <a:ahLst/>
            <a:cxnLst/>
            <a:rect l="l" t="t" r="r" b="b"/>
            <a:pathLst>
              <a:path w="1732279">
                <a:moveTo>
                  <a:pt x="0" y="0"/>
                </a:moveTo>
                <a:lnTo>
                  <a:pt x="1732152" y="0"/>
                </a:lnTo>
              </a:path>
            </a:pathLst>
          </a:custGeom>
          <a:ln w="13715">
            <a:solidFill>
              <a:srgbClr val="00A8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348984" y="515873"/>
            <a:ext cx="1609090" cy="0"/>
          </a:xfrm>
          <a:custGeom>
            <a:avLst/>
            <a:gdLst/>
            <a:ahLst/>
            <a:cxnLst/>
            <a:rect l="l" t="t" r="r" b="b"/>
            <a:pathLst>
              <a:path w="1609090">
                <a:moveTo>
                  <a:pt x="0" y="0"/>
                </a:moveTo>
                <a:lnTo>
                  <a:pt x="1608709" y="0"/>
                </a:lnTo>
              </a:path>
            </a:pathLst>
          </a:custGeom>
          <a:ln w="13716">
            <a:solidFill>
              <a:srgbClr val="00A9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426708" y="529590"/>
            <a:ext cx="1458595" cy="0"/>
          </a:xfrm>
          <a:custGeom>
            <a:avLst/>
            <a:gdLst/>
            <a:ahLst/>
            <a:cxnLst/>
            <a:rect l="l" t="t" r="r" b="b"/>
            <a:pathLst>
              <a:path w="1458595">
                <a:moveTo>
                  <a:pt x="0" y="0"/>
                </a:moveTo>
                <a:lnTo>
                  <a:pt x="1458467" y="0"/>
                </a:lnTo>
              </a:path>
            </a:pathLst>
          </a:custGeom>
          <a:ln w="13715">
            <a:solidFill>
              <a:srgbClr val="00A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512052" y="543305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7" y="0"/>
                </a:lnTo>
              </a:path>
            </a:pathLst>
          </a:custGeom>
          <a:ln w="13715">
            <a:solidFill>
              <a:srgbClr val="00A9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589776" y="555498"/>
            <a:ext cx="1138555" cy="0"/>
          </a:xfrm>
          <a:custGeom>
            <a:avLst/>
            <a:gdLst/>
            <a:ahLst/>
            <a:cxnLst/>
            <a:rect l="l" t="t" r="r" b="b"/>
            <a:pathLst>
              <a:path w="1138554">
                <a:moveTo>
                  <a:pt x="0" y="0"/>
                </a:moveTo>
                <a:lnTo>
                  <a:pt x="1138427" y="0"/>
                </a:lnTo>
              </a:path>
            </a:pathLst>
          </a:custGeom>
          <a:ln w="13715">
            <a:solidFill>
              <a:srgbClr val="00AA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667500" y="568451"/>
            <a:ext cx="986155" cy="0"/>
          </a:xfrm>
          <a:custGeom>
            <a:avLst/>
            <a:gdLst/>
            <a:ahLst/>
            <a:cxnLst/>
            <a:rect l="l" t="t" r="r" b="b"/>
            <a:pathLst>
              <a:path w="986154">
                <a:moveTo>
                  <a:pt x="0" y="0"/>
                </a:moveTo>
                <a:lnTo>
                  <a:pt x="986027" y="0"/>
                </a:lnTo>
              </a:path>
            </a:pathLst>
          </a:custGeom>
          <a:ln w="15239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780276" y="581405"/>
            <a:ext cx="753110" cy="0"/>
          </a:xfrm>
          <a:custGeom>
            <a:avLst/>
            <a:gdLst/>
            <a:ahLst/>
            <a:cxnLst/>
            <a:rect l="l" t="t" r="r" b="b"/>
            <a:pathLst>
              <a:path w="753109">
                <a:moveTo>
                  <a:pt x="0" y="0"/>
                </a:moveTo>
                <a:lnTo>
                  <a:pt x="752855" y="0"/>
                </a:lnTo>
              </a:path>
            </a:pathLst>
          </a:custGeom>
          <a:ln w="13715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102729" y="597725"/>
            <a:ext cx="113664" cy="0"/>
          </a:xfrm>
          <a:custGeom>
            <a:avLst/>
            <a:gdLst/>
            <a:ahLst/>
            <a:cxnLst/>
            <a:rect l="l" t="t" r="r" b="b"/>
            <a:pathLst>
              <a:path w="113665">
                <a:moveTo>
                  <a:pt x="0" y="0"/>
                </a:moveTo>
                <a:lnTo>
                  <a:pt x="113665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013193" y="595312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670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6958583" y="590423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410845" y="0"/>
                </a:lnTo>
              </a:path>
            </a:pathLst>
          </a:custGeom>
          <a:ln w="736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 txBox="1"/>
          <p:nvPr/>
        </p:nvSpPr>
        <p:spPr>
          <a:xfrm>
            <a:off x="229615" y="1005586"/>
            <a:ext cx="8664575" cy="54356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65100" marR="104775" indent="-152400">
              <a:lnSpc>
                <a:spcPct val="92800"/>
              </a:lnSpc>
              <a:spcBef>
                <a:spcPts val="484"/>
              </a:spcBef>
            </a:pPr>
            <a:r>
              <a:rPr sz="4400" spc="-745" dirty="0">
                <a:solidFill>
                  <a:srgbClr val="7E0000"/>
                </a:solidFill>
                <a:latin typeface="Calibri"/>
                <a:cs typeface="Calibri"/>
              </a:rPr>
              <a:t>(</a:t>
            </a:r>
            <a:r>
              <a:rPr sz="2400" spc="-745" dirty="0">
                <a:solidFill>
                  <a:srgbClr val="073661"/>
                </a:solidFill>
                <a:latin typeface="Times New Roman"/>
                <a:cs typeface="Times New Roman"/>
              </a:rPr>
              <a:t>T</a:t>
            </a:r>
            <a:r>
              <a:rPr sz="4400" spc="-745" dirty="0">
                <a:solidFill>
                  <a:srgbClr val="7E0000"/>
                </a:solidFill>
                <a:latin typeface="Calibri"/>
                <a:cs typeface="Calibri"/>
              </a:rPr>
              <a:t>V</a:t>
            </a:r>
            <a:r>
              <a:rPr sz="2400" spc="-745" dirty="0">
                <a:solidFill>
                  <a:srgbClr val="073661"/>
                </a:solidFill>
                <a:latin typeface="Times New Roman"/>
                <a:cs typeface="Times New Roman"/>
              </a:rPr>
              <a:t>h</a:t>
            </a:r>
            <a:r>
              <a:rPr sz="4400" spc="-745" dirty="0">
                <a:solidFill>
                  <a:srgbClr val="7E0000"/>
                </a:solidFill>
                <a:latin typeface="Calibri"/>
                <a:cs typeface="Calibri"/>
              </a:rPr>
              <a:t>A</a:t>
            </a:r>
            <a:r>
              <a:rPr sz="2400" spc="-745" dirty="0">
                <a:solidFill>
                  <a:srgbClr val="073661"/>
                </a:solidFill>
                <a:latin typeface="Times New Roman"/>
                <a:cs typeface="Times New Roman"/>
              </a:rPr>
              <a:t>is</a:t>
            </a:r>
            <a:r>
              <a:rPr sz="2400" spc="20" dirty="0">
                <a:solidFill>
                  <a:srgbClr val="073661"/>
                </a:solidFill>
                <a:latin typeface="Times New Roman"/>
                <a:cs typeface="Times New Roman"/>
              </a:rPr>
              <a:t> </a:t>
            </a:r>
            <a:r>
              <a:rPr sz="2400" spc="-645" dirty="0">
                <a:solidFill>
                  <a:srgbClr val="073661"/>
                </a:solidFill>
                <a:latin typeface="Times New Roman"/>
                <a:cs typeface="Times New Roman"/>
              </a:rPr>
              <a:t>m</a:t>
            </a:r>
            <a:r>
              <a:rPr sz="4400" spc="-645" dirty="0">
                <a:solidFill>
                  <a:srgbClr val="7E0000"/>
                </a:solidFill>
                <a:latin typeface="Calibri"/>
                <a:cs typeface="Calibri"/>
              </a:rPr>
              <a:t>M</a:t>
            </a:r>
            <a:r>
              <a:rPr sz="2400" spc="-645" dirty="0">
                <a:solidFill>
                  <a:srgbClr val="073661"/>
                </a:solidFill>
                <a:latin typeface="Times New Roman"/>
                <a:cs typeface="Times New Roman"/>
              </a:rPr>
              <a:t>eth</a:t>
            </a:r>
            <a:r>
              <a:rPr sz="4400" spc="-645" dirty="0">
                <a:solidFill>
                  <a:srgbClr val="7E0000"/>
                </a:solidFill>
                <a:latin typeface="Calibri"/>
                <a:cs typeface="Calibri"/>
              </a:rPr>
              <a:t>)</a:t>
            </a:r>
            <a:r>
              <a:rPr sz="2400" spc="-645" dirty="0">
                <a:solidFill>
                  <a:srgbClr val="073661"/>
                </a:solidFill>
                <a:latin typeface="Times New Roman"/>
                <a:cs typeface="Times New Roman"/>
              </a:rPr>
              <a:t>od</a:t>
            </a:r>
            <a:r>
              <a:rPr sz="2400" dirty="0">
                <a:solidFill>
                  <a:srgbClr val="073661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73661"/>
                </a:solidFill>
                <a:latin typeface="Times New Roman"/>
                <a:cs typeface="Times New Roman"/>
              </a:rPr>
              <a:t>is preferred over </a:t>
            </a:r>
            <a:r>
              <a:rPr sz="2400" dirty="0">
                <a:solidFill>
                  <a:srgbClr val="073661"/>
                </a:solidFill>
                <a:latin typeface="Times New Roman"/>
                <a:cs typeface="Times New Roman"/>
              </a:rPr>
              <a:t>the other two </a:t>
            </a:r>
            <a:r>
              <a:rPr sz="2400" spc="-10" dirty="0">
                <a:solidFill>
                  <a:srgbClr val="073661"/>
                </a:solidFill>
                <a:latin typeface="Times New Roman"/>
                <a:cs typeface="Times New Roman"/>
              </a:rPr>
              <a:t>methods </a:t>
            </a:r>
            <a:r>
              <a:rPr sz="2400" spc="-5" dirty="0">
                <a:solidFill>
                  <a:srgbClr val="073661"/>
                </a:solidFill>
                <a:latin typeface="Times New Roman"/>
                <a:cs typeface="Times New Roman"/>
              </a:rPr>
              <a:t>because </a:t>
            </a:r>
            <a:r>
              <a:rPr sz="2400" dirty="0">
                <a:solidFill>
                  <a:srgbClr val="073661"/>
                </a:solidFill>
                <a:latin typeface="Times New Roman"/>
                <a:cs typeface="Times New Roman"/>
              </a:rPr>
              <a:t>the  initial </a:t>
            </a:r>
            <a:r>
              <a:rPr sz="2400" spc="-5" dirty="0">
                <a:solidFill>
                  <a:srgbClr val="073661"/>
                </a:solidFill>
                <a:latin typeface="Times New Roman"/>
                <a:cs typeface="Times New Roman"/>
              </a:rPr>
              <a:t>feasible </a:t>
            </a:r>
            <a:r>
              <a:rPr sz="2400" dirty="0">
                <a:solidFill>
                  <a:srgbClr val="073661"/>
                </a:solidFill>
                <a:latin typeface="Times New Roman"/>
                <a:cs typeface="Times New Roman"/>
              </a:rPr>
              <a:t>solution </a:t>
            </a:r>
            <a:r>
              <a:rPr sz="2400" spc="-5" dirty="0">
                <a:solidFill>
                  <a:srgbClr val="073661"/>
                </a:solidFill>
                <a:latin typeface="Times New Roman"/>
                <a:cs typeface="Times New Roman"/>
              </a:rPr>
              <a:t>obtained is </a:t>
            </a:r>
            <a:r>
              <a:rPr sz="2400" dirty="0">
                <a:solidFill>
                  <a:srgbClr val="073661"/>
                </a:solidFill>
                <a:latin typeface="Times New Roman"/>
                <a:cs typeface="Times New Roman"/>
              </a:rPr>
              <a:t>either </a:t>
            </a:r>
            <a:r>
              <a:rPr sz="2400" spc="-5" dirty="0">
                <a:solidFill>
                  <a:srgbClr val="073661"/>
                </a:solidFill>
                <a:latin typeface="Times New Roman"/>
                <a:cs typeface="Times New Roman"/>
              </a:rPr>
              <a:t>optimal </a:t>
            </a:r>
            <a:r>
              <a:rPr sz="2400" dirty="0">
                <a:solidFill>
                  <a:srgbClr val="073661"/>
                </a:solidFill>
                <a:latin typeface="Times New Roman"/>
                <a:cs typeface="Times New Roman"/>
              </a:rPr>
              <a:t>or very </a:t>
            </a:r>
            <a:r>
              <a:rPr sz="2400" spc="-5" dirty="0">
                <a:solidFill>
                  <a:srgbClr val="073661"/>
                </a:solidFill>
                <a:latin typeface="Times New Roman"/>
                <a:cs typeface="Times New Roman"/>
              </a:rPr>
              <a:t>close </a:t>
            </a:r>
            <a:r>
              <a:rPr sz="2400" dirty="0">
                <a:solidFill>
                  <a:srgbClr val="073661"/>
                </a:solidFill>
                <a:latin typeface="Times New Roman"/>
                <a:cs typeface="Times New Roman"/>
              </a:rPr>
              <a:t>to the  </a:t>
            </a:r>
            <a:r>
              <a:rPr sz="2400" spc="-5" dirty="0">
                <a:solidFill>
                  <a:srgbClr val="073661"/>
                </a:solidFill>
                <a:latin typeface="Times New Roman"/>
                <a:cs typeface="Times New Roman"/>
              </a:rPr>
              <a:t>optimal </a:t>
            </a:r>
            <a:r>
              <a:rPr sz="2400" dirty="0">
                <a:solidFill>
                  <a:srgbClr val="073661"/>
                </a:solidFill>
                <a:latin typeface="Times New Roman"/>
                <a:cs typeface="Times New Roman"/>
              </a:rPr>
              <a:t>solution.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1520"/>
              </a:spcBef>
            </a:pPr>
            <a:r>
              <a:rPr sz="2400" b="1" u="heavy" spc="-5" dirty="0">
                <a:solidFill>
                  <a:srgbClr val="7E0000"/>
                </a:solidFill>
                <a:uFill>
                  <a:solidFill>
                    <a:srgbClr val="7E0000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sz="2400" b="1" u="heavy" dirty="0">
                <a:solidFill>
                  <a:srgbClr val="7E0000"/>
                </a:solidFill>
                <a:uFill>
                  <a:solidFill>
                    <a:srgbClr val="7E0000"/>
                  </a:solidFill>
                </a:uFill>
                <a:latin typeface="Times New Roman"/>
                <a:cs typeface="Times New Roman"/>
              </a:rPr>
              <a:t>1:</a:t>
            </a:r>
            <a:r>
              <a:rPr sz="2400" b="1" u="heavy" spc="-5" dirty="0">
                <a:solidFill>
                  <a:srgbClr val="7E0000"/>
                </a:solidFill>
                <a:uFill>
                  <a:solidFill>
                    <a:srgbClr val="7E0000"/>
                  </a:solidFill>
                </a:uFill>
                <a:latin typeface="Times New Roman"/>
                <a:cs typeface="Times New Roman"/>
              </a:rPr>
              <a:t> </a:t>
            </a:r>
            <a:endParaRPr sz="2400">
              <a:latin typeface="Times New Roman"/>
              <a:cs typeface="Times New Roman"/>
            </a:endParaRPr>
          </a:p>
          <a:p>
            <a:pPr marL="165100" marR="534670">
              <a:lnSpc>
                <a:spcPts val="2860"/>
              </a:lnSpc>
              <a:spcBef>
                <a:spcPts val="1580"/>
              </a:spcBef>
            </a:pPr>
            <a:r>
              <a:rPr sz="2400" spc="-5" dirty="0">
                <a:solidFill>
                  <a:srgbClr val="073661"/>
                </a:solidFill>
                <a:latin typeface="Times New Roman"/>
                <a:cs typeface="Times New Roman"/>
              </a:rPr>
              <a:t>Compute </a:t>
            </a:r>
            <a:r>
              <a:rPr sz="2400" dirty="0">
                <a:solidFill>
                  <a:srgbClr val="073661"/>
                </a:solidFill>
                <a:latin typeface="Times New Roman"/>
                <a:cs typeface="Times New Roman"/>
              </a:rPr>
              <a:t>a penalty for </a:t>
            </a:r>
            <a:r>
              <a:rPr sz="2400" spc="-5" dirty="0">
                <a:solidFill>
                  <a:srgbClr val="073661"/>
                </a:solidFill>
                <a:latin typeface="Times New Roman"/>
                <a:cs typeface="Times New Roman"/>
              </a:rPr>
              <a:t>each row </a:t>
            </a:r>
            <a:r>
              <a:rPr sz="2400" dirty="0">
                <a:solidFill>
                  <a:srgbClr val="073661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073661"/>
                </a:solidFill>
                <a:latin typeface="Times New Roman"/>
                <a:cs typeface="Times New Roman"/>
              </a:rPr>
              <a:t>column </a:t>
            </a:r>
            <a:r>
              <a:rPr sz="2400" dirty="0">
                <a:solidFill>
                  <a:srgbClr val="073661"/>
                </a:solidFill>
                <a:latin typeface="Times New Roman"/>
                <a:cs typeface="Times New Roman"/>
              </a:rPr>
              <a:t>in the </a:t>
            </a:r>
            <a:r>
              <a:rPr sz="2400" spc="-5" dirty="0">
                <a:solidFill>
                  <a:srgbClr val="073661"/>
                </a:solidFill>
                <a:latin typeface="Times New Roman"/>
                <a:cs typeface="Times New Roman"/>
              </a:rPr>
              <a:t>transportation  </a:t>
            </a:r>
            <a:r>
              <a:rPr sz="2400" dirty="0">
                <a:solidFill>
                  <a:srgbClr val="073661"/>
                </a:solidFill>
                <a:latin typeface="Times New Roman"/>
                <a:cs typeface="Times New Roman"/>
              </a:rPr>
              <a:t>table.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1440"/>
              </a:spcBef>
            </a:pPr>
            <a:r>
              <a:rPr sz="2400" b="1" u="heavy" spc="-5" dirty="0">
                <a:solidFill>
                  <a:srgbClr val="7E0000"/>
                </a:solidFill>
                <a:uFill>
                  <a:solidFill>
                    <a:srgbClr val="7E0000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sz="2400" b="1" u="heavy" dirty="0">
                <a:solidFill>
                  <a:srgbClr val="7E0000"/>
                </a:solidFill>
                <a:uFill>
                  <a:solidFill>
                    <a:srgbClr val="7E0000"/>
                  </a:solidFill>
                </a:uFill>
                <a:latin typeface="Times New Roman"/>
                <a:cs typeface="Times New Roman"/>
              </a:rPr>
              <a:t>2:</a:t>
            </a:r>
            <a:r>
              <a:rPr sz="2400" b="1" u="heavy" spc="-5" dirty="0">
                <a:solidFill>
                  <a:srgbClr val="7E0000"/>
                </a:solidFill>
                <a:uFill>
                  <a:solidFill>
                    <a:srgbClr val="7E0000"/>
                  </a:solidFill>
                </a:uFill>
                <a:latin typeface="Times New Roman"/>
                <a:cs typeface="Times New Roman"/>
              </a:rPr>
              <a:t> 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1480"/>
              </a:spcBef>
            </a:pPr>
            <a:r>
              <a:rPr sz="2400" dirty="0">
                <a:solidFill>
                  <a:srgbClr val="073661"/>
                </a:solidFill>
                <a:latin typeface="Times New Roman"/>
                <a:cs typeface="Times New Roman"/>
              </a:rPr>
              <a:t>Identify the </a:t>
            </a:r>
            <a:r>
              <a:rPr sz="2400" spc="-5" dirty="0">
                <a:solidFill>
                  <a:srgbClr val="073661"/>
                </a:solidFill>
                <a:latin typeface="Times New Roman"/>
                <a:cs typeface="Times New Roman"/>
              </a:rPr>
              <a:t>row </a:t>
            </a:r>
            <a:r>
              <a:rPr sz="2400" dirty="0">
                <a:solidFill>
                  <a:srgbClr val="073661"/>
                </a:solidFill>
                <a:latin typeface="Times New Roman"/>
                <a:cs typeface="Times New Roman"/>
              </a:rPr>
              <a:t>or </a:t>
            </a:r>
            <a:r>
              <a:rPr sz="2400" spc="-5" dirty="0">
                <a:solidFill>
                  <a:srgbClr val="073661"/>
                </a:solidFill>
                <a:latin typeface="Times New Roman"/>
                <a:cs typeface="Times New Roman"/>
              </a:rPr>
              <a:t>column </a:t>
            </a:r>
            <a:r>
              <a:rPr sz="2400" dirty="0">
                <a:solidFill>
                  <a:srgbClr val="073661"/>
                </a:solidFill>
                <a:latin typeface="Times New Roman"/>
                <a:cs typeface="Times New Roman"/>
              </a:rPr>
              <a:t>with the </a:t>
            </a:r>
            <a:r>
              <a:rPr sz="2400" spc="-5" dirty="0">
                <a:solidFill>
                  <a:srgbClr val="073661"/>
                </a:solidFill>
                <a:latin typeface="Times New Roman"/>
                <a:cs typeface="Times New Roman"/>
              </a:rPr>
              <a:t>largest</a:t>
            </a:r>
            <a:r>
              <a:rPr sz="2400" spc="-10" dirty="0">
                <a:solidFill>
                  <a:srgbClr val="073661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73661"/>
                </a:solidFill>
                <a:latin typeface="Times New Roman"/>
                <a:cs typeface="Times New Roman"/>
              </a:rPr>
              <a:t>penalty.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1525"/>
              </a:spcBef>
            </a:pPr>
            <a:r>
              <a:rPr sz="2400" b="1" u="heavy" spc="-5" dirty="0">
                <a:solidFill>
                  <a:srgbClr val="7E0000"/>
                </a:solidFill>
                <a:uFill>
                  <a:solidFill>
                    <a:srgbClr val="7E0000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sz="2400" b="1" u="heavy" dirty="0">
                <a:solidFill>
                  <a:srgbClr val="7E0000"/>
                </a:solidFill>
                <a:uFill>
                  <a:solidFill>
                    <a:srgbClr val="7E0000"/>
                  </a:solidFill>
                </a:uFill>
                <a:latin typeface="Times New Roman"/>
                <a:cs typeface="Times New Roman"/>
              </a:rPr>
              <a:t>3:</a:t>
            </a:r>
            <a:endParaRPr sz="2400">
              <a:latin typeface="Times New Roman"/>
              <a:cs typeface="Times New Roman"/>
            </a:endParaRPr>
          </a:p>
          <a:p>
            <a:pPr marL="165100" marR="5080">
              <a:lnSpc>
                <a:spcPts val="2860"/>
              </a:lnSpc>
              <a:spcBef>
                <a:spcPts val="1585"/>
              </a:spcBef>
            </a:pPr>
            <a:r>
              <a:rPr sz="2400" dirty="0">
                <a:solidFill>
                  <a:srgbClr val="073661"/>
                </a:solidFill>
                <a:latin typeface="Times New Roman"/>
                <a:cs typeface="Times New Roman"/>
              </a:rPr>
              <a:t>Repeat </a:t>
            </a:r>
            <a:r>
              <a:rPr sz="2400" spc="-5" dirty="0">
                <a:solidFill>
                  <a:srgbClr val="073661"/>
                </a:solidFill>
                <a:latin typeface="Times New Roman"/>
                <a:cs typeface="Times New Roman"/>
              </a:rPr>
              <a:t>steps </a:t>
            </a:r>
            <a:r>
              <a:rPr sz="2400" dirty="0">
                <a:solidFill>
                  <a:srgbClr val="073661"/>
                </a:solidFill>
                <a:latin typeface="Times New Roman"/>
                <a:cs typeface="Times New Roman"/>
              </a:rPr>
              <a:t>1 and 2 for the </a:t>
            </a:r>
            <a:r>
              <a:rPr sz="2400" spc="-5" dirty="0">
                <a:solidFill>
                  <a:srgbClr val="073661"/>
                </a:solidFill>
                <a:latin typeface="Times New Roman"/>
                <a:cs typeface="Times New Roman"/>
              </a:rPr>
              <a:t>reduced </a:t>
            </a:r>
            <a:r>
              <a:rPr sz="2400" dirty="0">
                <a:solidFill>
                  <a:srgbClr val="073661"/>
                </a:solidFill>
                <a:latin typeface="Times New Roman"/>
                <a:cs typeface="Times New Roman"/>
              </a:rPr>
              <a:t>table </a:t>
            </a:r>
            <a:r>
              <a:rPr sz="2400" spc="-5" dirty="0">
                <a:solidFill>
                  <a:srgbClr val="073661"/>
                </a:solidFill>
                <a:latin typeface="Times New Roman"/>
                <a:cs typeface="Times New Roman"/>
              </a:rPr>
              <a:t>until entire </a:t>
            </a:r>
            <a:r>
              <a:rPr sz="2400" dirty="0">
                <a:solidFill>
                  <a:srgbClr val="073661"/>
                </a:solidFill>
                <a:latin typeface="Times New Roman"/>
                <a:cs typeface="Times New Roman"/>
              </a:rPr>
              <a:t>supply at </a:t>
            </a:r>
            <a:r>
              <a:rPr sz="2400" spc="-5" dirty="0">
                <a:solidFill>
                  <a:srgbClr val="073661"/>
                </a:solidFill>
                <a:latin typeface="Times New Roman"/>
                <a:cs typeface="Times New Roman"/>
              </a:rPr>
              <a:t>plants  </a:t>
            </a:r>
            <a:r>
              <a:rPr sz="2400" dirty="0">
                <a:solidFill>
                  <a:srgbClr val="073661"/>
                </a:solidFill>
                <a:latin typeface="Times New Roman"/>
                <a:cs typeface="Times New Roman"/>
              </a:rPr>
              <a:t>are </a:t>
            </a:r>
            <a:r>
              <a:rPr sz="2400" spc="-5" dirty="0">
                <a:solidFill>
                  <a:srgbClr val="073661"/>
                </a:solidFill>
                <a:latin typeface="Times New Roman"/>
                <a:cs typeface="Times New Roman"/>
              </a:rPr>
              <a:t>exhausted </a:t>
            </a:r>
            <a:r>
              <a:rPr sz="2400" dirty="0">
                <a:solidFill>
                  <a:srgbClr val="073661"/>
                </a:solidFill>
                <a:latin typeface="Times New Roman"/>
                <a:cs typeface="Times New Roman"/>
              </a:rPr>
              <a:t>to </a:t>
            </a:r>
            <a:r>
              <a:rPr sz="2400" spc="-5" dirty="0">
                <a:solidFill>
                  <a:srgbClr val="073661"/>
                </a:solidFill>
                <a:latin typeface="Times New Roman"/>
                <a:cs typeface="Times New Roman"/>
              </a:rPr>
              <a:t>satisfy </a:t>
            </a:r>
            <a:r>
              <a:rPr sz="2400" spc="-10" dirty="0">
                <a:solidFill>
                  <a:srgbClr val="073661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073661"/>
                </a:solidFill>
                <a:latin typeface="Times New Roman"/>
                <a:cs typeface="Times New Roman"/>
              </a:rPr>
              <a:t>demand </a:t>
            </a:r>
            <a:r>
              <a:rPr sz="2400" dirty="0">
                <a:solidFill>
                  <a:srgbClr val="073661"/>
                </a:solidFill>
                <a:latin typeface="Times New Roman"/>
                <a:cs typeface="Times New Roman"/>
              </a:rPr>
              <a:t>as </a:t>
            </a:r>
            <a:r>
              <a:rPr sz="2400" spc="-5" dirty="0">
                <a:solidFill>
                  <a:srgbClr val="073661"/>
                </a:solidFill>
                <a:latin typeface="Times New Roman"/>
                <a:cs typeface="Times New Roman"/>
              </a:rPr>
              <a:t>different</a:t>
            </a:r>
            <a:r>
              <a:rPr sz="2400" spc="45" dirty="0">
                <a:solidFill>
                  <a:srgbClr val="07366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73661"/>
                </a:solidFill>
                <a:latin typeface="Times New Roman"/>
                <a:cs typeface="Times New Roman"/>
              </a:rPr>
              <a:t>warehouses.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0" name="object 250"/>
          <p:cNvSpPr/>
          <p:nvPr/>
        </p:nvSpPr>
        <p:spPr>
          <a:xfrm>
            <a:off x="4572" y="202692"/>
            <a:ext cx="9139427" cy="64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0" y="248411"/>
            <a:ext cx="9144000" cy="560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0" y="202692"/>
            <a:ext cx="9144000" cy="8473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 txBox="1">
            <a:spLocks noGrp="1"/>
          </p:cNvSpPr>
          <p:nvPr>
            <p:ph type="title"/>
          </p:nvPr>
        </p:nvSpPr>
        <p:spPr>
          <a:xfrm>
            <a:off x="-12700" y="342645"/>
            <a:ext cx="73755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trike="sngStrike" dirty="0">
                <a:solidFill>
                  <a:srgbClr val="7E0000"/>
                </a:solidFill>
              </a:rPr>
              <a:t> </a:t>
            </a:r>
            <a:r>
              <a:rPr sz="4400" strike="sngStrike" spc="-295" dirty="0">
                <a:solidFill>
                  <a:srgbClr val="7E0000"/>
                </a:solidFill>
              </a:rPr>
              <a:t> </a:t>
            </a:r>
            <a:r>
              <a:rPr sz="4400" strike="sngStrike" spc="-5" dirty="0">
                <a:solidFill>
                  <a:srgbClr val="7E0000"/>
                </a:solidFill>
                <a:latin typeface="Calibri"/>
                <a:cs typeface="Calibri"/>
              </a:rPr>
              <a:t>Vo</a:t>
            </a:r>
            <a:r>
              <a:rPr sz="4400" strike="noStrike" spc="-5" dirty="0">
                <a:solidFill>
                  <a:srgbClr val="7E0000"/>
                </a:solidFill>
                <a:latin typeface="Calibri"/>
                <a:cs typeface="Calibri"/>
              </a:rPr>
              <a:t>gel’s </a:t>
            </a:r>
            <a:r>
              <a:rPr sz="4400" strike="noStrike" dirty="0">
                <a:solidFill>
                  <a:srgbClr val="7E0000"/>
                </a:solidFill>
                <a:latin typeface="Calibri"/>
                <a:cs typeface="Calibri"/>
              </a:rPr>
              <a:t>Approximation</a:t>
            </a:r>
            <a:r>
              <a:rPr sz="4400" strike="noStrike" spc="-55" dirty="0">
                <a:solidFill>
                  <a:srgbClr val="7E0000"/>
                </a:solidFill>
                <a:latin typeface="Calibri"/>
                <a:cs typeface="Calibri"/>
              </a:rPr>
              <a:t> </a:t>
            </a:r>
            <a:r>
              <a:rPr sz="4400" strike="noStrike" spc="-5" dirty="0">
                <a:solidFill>
                  <a:srgbClr val="7E0000"/>
                </a:solidFill>
                <a:latin typeface="Calibri"/>
                <a:cs typeface="Calibri"/>
              </a:rPr>
              <a:t>Meth</a:t>
            </a:r>
            <a:r>
              <a:rPr sz="4400" strike="sngStrike" spc="-5" dirty="0">
                <a:solidFill>
                  <a:srgbClr val="7E0000"/>
                </a:solidFill>
                <a:latin typeface="Calibri"/>
                <a:cs typeface="Calibri"/>
              </a:rPr>
              <a:t>o</a:t>
            </a:r>
            <a:r>
              <a:rPr sz="4400" strike="noStrike" spc="-5" dirty="0">
                <a:solidFill>
                  <a:srgbClr val="7E0000"/>
                </a:solidFill>
                <a:latin typeface="Calibri"/>
                <a:cs typeface="Calibri"/>
              </a:rPr>
              <a:t>d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6434"/>
            <a:ext cx="615950" cy="0"/>
          </a:xfrm>
          <a:custGeom>
            <a:avLst/>
            <a:gdLst/>
            <a:ahLst/>
            <a:cxnLst/>
            <a:rect l="l" t="t" r="r" b="b"/>
            <a:pathLst>
              <a:path w="615950">
                <a:moveTo>
                  <a:pt x="0" y="0"/>
                </a:moveTo>
                <a:lnTo>
                  <a:pt x="615950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81355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5">
                <a:moveTo>
                  <a:pt x="0" y="0"/>
                </a:moveTo>
                <a:lnTo>
                  <a:pt x="628015" y="0"/>
                </a:lnTo>
              </a:path>
            </a:pathLst>
          </a:custGeom>
          <a:ln w="8890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58609" y="682688"/>
            <a:ext cx="417195" cy="0"/>
          </a:xfrm>
          <a:custGeom>
            <a:avLst/>
            <a:gdLst/>
            <a:ahLst/>
            <a:cxnLst/>
            <a:rect l="l" t="t" r="r" b="b"/>
            <a:pathLst>
              <a:path w="417195">
                <a:moveTo>
                  <a:pt x="0" y="0"/>
                </a:moveTo>
                <a:lnTo>
                  <a:pt x="417195" y="0"/>
                </a:lnTo>
              </a:path>
            </a:pathLst>
          </a:custGeom>
          <a:ln w="9271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41134" y="677354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485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691895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>
                <a:moveTo>
                  <a:pt x="0" y="0"/>
                </a:moveTo>
                <a:lnTo>
                  <a:pt x="614641" y="0"/>
                </a:lnTo>
              </a:path>
            </a:pathLst>
          </a:custGeom>
          <a:ln w="9143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61098" y="68865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>
                <a:moveTo>
                  <a:pt x="0" y="0"/>
                </a:moveTo>
                <a:lnTo>
                  <a:pt x="151765" y="0"/>
                </a:lnTo>
              </a:path>
            </a:pathLst>
          </a:custGeom>
          <a:ln w="3175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701040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408" y="0"/>
                </a:lnTo>
              </a:path>
            </a:pathLst>
          </a:custGeom>
          <a:ln w="9144">
            <a:solidFill>
              <a:srgbClr val="009E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10183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9143">
            <a:solidFill>
              <a:srgbClr val="009D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18566"/>
            <a:ext cx="561340" cy="0"/>
          </a:xfrm>
          <a:custGeom>
            <a:avLst/>
            <a:gdLst/>
            <a:ahLst/>
            <a:cxnLst/>
            <a:rect l="l" t="t" r="r" b="b"/>
            <a:pathLst>
              <a:path w="561340">
                <a:moveTo>
                  <a:pt x="0" y="0"/>
                </a:moveTo>
                <a:lnTo>
                  <a:pt x="560832" y="0"/>
                </a:lnTo>
              </a:path>
            </a:pathLst>
          </a:custGeom>
          <a:ln w="10667">
            <a:solidFill>
              <a:srgbClr val="009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727709"/>
            <a:ext cx="543560" cy="0"/>
          </a:xfrm>
          <a:custGeom>
            <a:avLst/>
            <a:gdLst/>
            <a:ahLst/>
            <a:cxnLst/>
            <a:rect l="l" t="t" r="r" b="b"/>
            <a:pathLst>
              <a:path w="543560">
                <a:moveTo>
                  <a:pt x="0" y="0"/>
                </a:moveTo>
                <a:lnTo>
                  <a:pt x="543433" y="0"/>
                </a:lnTo>
              </a:path>
            </a:pathLst>
          </a:custGeom>
          <a:ln w="10668">
            <a:solidFill>
              <a:srgbClr val="009B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737616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5">
                <a:moveTo>
                  <a:pt x="0" y="0"/>
                </a:moveTo>
                <a:lnTo>
                  <a:pt x="522097" y="0"/>
                </a:lnTo>
              </a:path>
            </a:pathLst>
          </a:custGeom>
          <a:ln w="9143">
            <a:solidFill>
              <a:srgbClr val="009A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75133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>
                <a:moveTo>
                  <a:pt x="0" y="0"/>
                </a:moveTo>
                <a:lnTo>
                  <a:pt x="505333" y="0"/>
                </a:lnTo>
              </a:path>
            </a:pathLst>
          </a:custGeom>
          <a:ln w="18287">
            <a:solidFill>
              <a:srgbClr val="009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764286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392" y="0"/>
                </a:lnTo>
              </a:path>
            </a:pathLst>
          </a:custGeom>
          <a:ln w="10668">
            <a:solidFill>
              <a:srgbClr val="0096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773430"/>
            <a:ext cx="451484" cy="0"/>
          </a:xfrm>
          <a:custGeom>
            <a:avLst/>
            <a:gdLst/>
            <a:ahLst/>
            <a:cxnLst/>
            <a:rect l="l" t="t" r="r" b="b"/>
            <a:pathLst>
              <a:path w="451484">
                <a:moveTo>
                  <a:pt x="0" y="0"/>
                </a:moveTo>
                <a:lnTo>
                  <a:pt x="451104" y="0"/>
                </a:lnTo>
              </a:path>
            </a:pathLst>
          </a:custGeom>
          <a:ln w="10667">
            <a:solidFill>
              <a:srgbClr val="0095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783336"/>
            <a:ext cx="431165" cy="0"/>
          </a:xfrm>
          <a:custGeom>
            <a:avLst/>
            <a:gdLst/>
            <a:ahLst/>
            <a:cxnLst/>
            <a:rect l="l" t="t" r="r" b="b"/>
            <a:pathLst>
              <a:path w="431165">
                <a:moveTo>
                  <a:pt x="0" y="0"/>
                </a:moveTo>
                <a:lnTo>
                  <a:pt x="430656" y="0"/>
                </a:lnTo>
              </a:path>
            </a:pathLst>
          </a:custGeom>
          <a:ln w="9144">
            <a:solidFill>
              <a:srgbClr val="0094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792480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369" y="0"/>
                </a:lnTo>
              </a:path>
            </a:pathLst>
          </a:custGeom>
          <a:ln w="9143">
            <a:solidFill>
              <a:srgbClr val="0093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801623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9144">
            <a:solidFill>
              <a:srgbClr val="0092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810894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525" y="0"/>
                </a:lnTo>
              </a:path>
            </a:pathLst>
          </a:custGeom>
          <a:ln w="8889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805815"/>
            <a:ext cx="376555" cy="0"/>
          </a:xfrm>
          <a:custGeom>
            <a:avLst/>
            <a:gdLst/>
            <a:ahLst/>
            <a:cxnLst/>
            <a:rect l="l" t="t" r="r" b="b"/>
            <a:pathLst>
              <a:path w="376555">
                <a:moveTo>
                  <a:pt x="0" y="0"/>
                </a:moveTo>
                <a:lnTo>
                  <a:pt x="376428" y="0"/>
                </a:lnTo>
              </a:path>
            </a:pathLst>
          </a:custGeom>
          <a:ln w="3175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819150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1188" y="0"/>
                </a:lnTo>
              </a:path>
            </a:pathLst>
          </a:custGeom>
          <a:ln w="10668">
            <a:solidFill>
              <a:srgbClr val="009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829055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9143">
            <a:solidFill>
              <a:srgbClr val="0090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838200"/>
            <a:ext cx="327660" cy="0"/>
          </a:xfrm>
          <a:custGeom>
            <a:avLst/>
            <a:gdLst/>
            <a:ahLst/>
            <a:cxnLst/>
            <a:rect l="l" t="t" r="r" b="b"/>
            <a:pathLst>
              <a:path w="327660">
                <a:moveTo>
                  <a:pt x="0" y="0"/>
                </a:moveTo>
                <a:lnTo>
                  <a:pt x="327660" y="0"/>
                </a:lnTo>
              </a:path>
            </a:pathLst>
          </a:custGeom>
          <a:ln w="9144">
            <a:solidFill>
              <a:srgbClr val="008F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847344"/>
            <a:ext cx="311785" cy="0"/>
          </a:xfrm>
          <a:custGeom>
            <a:avLst/>
            <a:gdLst/>
            <a:ahLst/>
            <a:cxnLst/>
            <a:rect l="l" t="t" r="r" b="b"/>
            <a:pathLst>
              <a:path w="311785">
                <a:moveTo>
                  <a:pt x="0" y="0"/>
                </a:moveTo>
                <a:lnTo>
                  <a:pt x="311785" y="0"/>
                </a:lnTo>
              </a:path>
            </a:pathLst>
          </a:custGeom>
          <a:ln w="9143">
            <a:solidFill>
              <a:srgbClr val="008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855725"/>
            <a:ext cx="297180" cy="0"/>
          </a:xfrm>
          <a:custGeom>
            <a:avLst/>
            <a:gdLst/>
            <a:ahLst/>
            <a:cxnLst/>
            <a:rect l="l" t="t" r="r" b="b"/>
            <a:pathLst>
              <a:path w="297180">
                <a:moveTo>
                  <a:pt x="0" y="0"/>
                </a:moveTo>
                <a:lnTo>
                  <a:pt x="297180" y="0"/>
                </a:lnTo>
              </a:path>
            </a:pathLst>
          </a:custGeom>
          <a:ln w="10668">
            <a:solidFill>
              <a:srgbClr val="008D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864869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10667">
            <a:solidFill>
              <a:srgbClr val="008B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874775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>
                <a:moveTo>
                  <a:pt x="0" y="0"/>
                </a:moveTo>
                <a:lnTo>
                  <a:pt x="263652" y="0"/>
                </a:lnTo>
              </a:path>
            </a:pathLst>
          </a:custGeom>
          <a:ln w="9144">
            <a:solidFill>
              <a:srgbClr val="008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879347"/>
            <a:ext cx="246888" cy="149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02835" y="9144"/>
            <a:ext cx="4741545" cy="0"/>
          </a:xfrm>
          <a:custGeom>
            <a:avLst/>
            <a:gdLst/>
            <a:ahLst/>
            <a:cxnLst/>
            <a:rect l="l" t="t" r="r" b="b"/>
            <a:pathLst>
              <a:path w="4741545">
                <a:moveTo>
                  <a:pt x="0" y="0"/>
                </a:moveTo>
                <a:lnTo>
                  <a:pt x="4741164" y="0"/>
                </a:lnTo>
              </a:path>
            </a:pathLst>
          </a:custGeom>
          <a:ln w="18288">
            <a:solidFill>
              <a:srgbClr val="009A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50079" y="23622"/>
            <a:ext cx="4693285" cy="0"/>
          </a:xfrm>
          <a:custGeom>
            <a:avLst/>
            <a:gdLst/>
            <a:ahLst/>
            <a:cxnLst/>
            <a:rect l="l" t="t" r="r" b="b"/>
            <a:pathLst>
              <a:path w="4693284">
                <a:moveTo>
                  <a:pt x="0" y="0"/>
                </a:moveTo>
                <a:lnTo>
                  <a:pt x="4693285" y="0"/>
                </a:lnTo>
              </a:path>
            </a:pathLst>
          </a:custGeom>
          <a:ln w="13715">
            <a:solidFill>
              <a:srgbClr val="009A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89703" y="37338"/>
            <a:ext cx="4653915" cy="0"/>
          </a:xfrm>
          <a:custGeom>
            <a:avLst/>
            <a:gdLst/>
            <a:ahLst/>
            <a:cxnLst/>
            <a:rect l="l" t="t" r="r" b="b"/>
            <a:pathLst>
              <a:path w="4653915">
                <a:moveTo>
                  <a:pt x="0" y="0"/>
                </a:moveTo>
                <a:lnTo>
                  <a:pt x="4653661" y="0"/>
                </a:lnTo>
              </a:path>
            </a:pathLst>
          </a:custGeom>
          <a:ln w="13716">
            <a:solidFill>
              <a:srgbClr val="009B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26279" y="50292"/>
            <a:ext cx="4617720" cy="0"/>
          </a:xfrm>
          <a:custGeom>
            <a:avLst/>
            <a:gdLst/>
            <a:ahLst/>
            <a:cxnLst/>
            <a:rect l="l" t="t" r="r" b="b"/>
            <a:pathLst>
              <a:path w="4617720">
                <a:moveTo>
                  <a:pt x="0" y="0"/>
                </a:moveTo>
                <a:lnTo>
                  <a:pt x="4617720" y="0"/>
                </a:lnTo>
              </a:path>
            </a:pathLst>
          </a:custGeom>
          <a:ln w="15239">
            <a:solidFill>
              <a:srgbClr val="009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65903" y="63246"/>
            <a:ext cx="4578350" cy="0"/>
          </a:xfrm>
          <a:custGeom>
            <a:avLst/>
            <a:gdLst/>
            <a:ahLst/>
            <a:cxnLst/>
            <a:rect l="l" t="t" r="r" b="b"/>
            <a:pathLst>
              <a:path w="4578350">
                <a:moveTo>
                  <a:pt x="0" y="0"/>
                </a:moveTo>
                <a:lnTo>
                  <a:pt x="4578096" y="0"/>
                </a:lnTo>
              </a:path>
            </a:pathLst>
          </a:custGeom>
          <a:ln w="13715">
            <a:solidFill>
              <a:srgbClr val="009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08576" y="75438"/>
            <a:ext cx="4535805" cy="0"/>
          </a:xfrm>
          <a:custGeom>
            <a:avLst/>
            <a:gdLst/>
            <a:ahLst/>
            <a:cxnLst/>
            <a:rect l="l" t="t" r="r" b="b"/>
            <a:pathLst>
              <a:path w="4535805">
                <a:moveTo>
                  <a:pt x="0" y="0"/>
                </a:moveTo>
                <a:lnTo>
                  <a:pt x="4535424" y="0"/>
                </a:lnTo>
              </a:path>
            </a:pathLst>
          </a:custGeom>
          <a:ln w="13716">
            <a:solidFill>
              <a:srgbClr val="009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49723" y="88392"/>
            <a:ext cx="449453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276" y="0"/>
                </a:lnTo>
              </a:path>
            </a:pathLst>
          </a:custGeom>
          <a:ln w="15239">
            <a:solidFill>
              <a:srgbClr val="009C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95444" y="102870"/>
            <a:ext cx="4448810" cy="0"/>
          </a:xfrm>
          <a:custGeom>
            <a:avLst/>
            <a:gdLst/>
            <a:ahLst/>
            <a:cxnLst/>
            <a:rect l="l" t="t" r="r" b="b"/>
            <a:pathLst>
              <a:path w="4448809">
                <a:moveTo>
                  <a:pt x="0" y="0"/>
                </a:moveTo>
                <a:lnTo>
                  <a:pt x="4448556" y="0"/>
                </a:lnTo>
              </a:path>
            </a:pathLst>
          </a:custGeom>
          <a:ln w="13716">
            <a:solidFill>
              <a:srgbClr val="009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38115" y="115062"/>
            <a:ext cx="4406265" cy="0"/>
          </a:xfrm>
          <a:custGeom>
            <a:avLst/>
            <a:gdLst/>
            <a:ahLst/>
            <a:cxnLst/>
            <a:rect l="l" t="t" r="r" b="b"/>
            <a:pathLst>
              <a:path w="4406265">
                <a:moveTo>
                  <a:pt x="0" y="0"/>
                </a:moveTo>
                <a:lnTo>
                  <a:pt x="4405884" y="0"/>
                </a:lnTo>
              </a:path>
            </a:pathLst>
          </a:custGeom>
          <a:ln w="13716">
            <a:solidFill>
              <a:srgbClr val="009D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779264" y="127254"/>
            <a:ext cx="4364990" cy="0"/>
          </a:xfrm>
          <a:custGeom>
            <a:avLst/>
            <a:gdLst/>
            <a:ahLst/>
            <a:cxnLst/>
            <a:rect l="l" t="t" r="r" b="b"/>
            <a:pathLst>
              <a:path w="4364990">
                <a:moveTo>
                  <a:pt x="0" y="0"/>
                </a:moveTo>
                <a:lnTo>
                  <a:pt x="4364736" y="0"/>
                </a:lnTo>
              </a:path>
            </a:pathLst>
          </a:custGeom>
          <a:ln w="13715">
            <a:solidFill>
              <a:srgbClr val="009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23459" y="140970"/>
            <a:ext cx="4320540" cy="0"/>
          </a:xfrm>
          <a:custGeom>
            <a:avLst/>
            <a:gdLst/>
            <a:ahLst/>
            <a:cxnLst/>
            <a:rect l="l" t="t" r="r" b="b"/>
            <a:pathLst>
              <a:path w="4320540">
                <a:moveTo>
                  <a:pt x="0" y="0"/>
                </a:moveTo>
                <a:lnTo>
                  <a:pt x="4320540" y="0"/>
                </a:lnTo>
              </a:path>
            </a:pathLst>
          </a:custGeom>
          <a:ln w="13716">
            <a:solidFill>
              <a:srgbClr val="009E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69179" y="153162"/>
            <a:ext cx="4274820" cy="0"/>
          </a:xfrm>
          <a:custGeom>
            <a:avLst/>
            <a:gdLst/>
            <a:ahLst/>
            <a:cxnLst/>
            <a:rect l="l" t="t" r="r" b="b"/>
            <a:pathLst>
              <a:path w="4274820">
                <a:moveTo>
                  <a:pt x="0" y="0"/>
                </a:moveTo>
                <a:lnTo>
                  <a:pt x="4274820" y="0"/>
                </a:lnTo>
              </a:path>
            </a:pathLst>
          </a:custGeom>
          <a:ln w="13716">
            <a:solidFill>
              <a:srgbClr val="009E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19471" y="166878"/>
            <a:ext cx="4224020" cy="0"/>
          </a:xfrm>
          <a:custGeom>
            <a:avLst/>
            <a:gdLst/>
            <a:ahLst/>
            <a:cxnLst/>
            <a:rect l="l" t="t" r="r" b="b"/>
            <a:pathLst>
              <a:path w="4224020">
                <a:moveTo>
                  <a:pt x="0" y="0"/>
                </a:moveTo>
                <a:lnTo>
                  <a:pt x="4223893" y="0"/>
                </a:lnTo>
              </a:path>
            </a:pathLst>
          </a:custGeom>
          <a:ln w="13715">
            <a:solidFill>
              <a:srgbClr val="009E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65191" y="179831"/>
            <a:ext cx="4178935" cy="0"/>
          </a:xfrm>
          <a:custGeom>
            <a:avLst/>
            <a:gdLst/>
            <a:ahLst/>
            <a:cxnLst/>
            <a:rect l="l" t="t" r="r" b="b"/>
            <a:pathLst>
              <a:path w="4178934">
                <a:moveTo>
                  <a:pt x="0" y="0"/>
                </a:moveTo>
                <a:lnTo>
                  <a:pt x="4178808" y="0"/>
                </a:lnTo>
              </a:path>
            </a:pathLst>
          </a:custGeom>
          <a:ln w="15240">
            <a:solidFill>
              <a:srgbClr val="009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10911" y="192786"/>
            <a:ext cx="4133215" cy="0"/>
          </a:xfrm>
          <a:custGeom>
            <a:avLst/>
            <a:gdLst/>
            <a:ahLst/>
            <a:cxnLst/>
            <a:rect l="l" t="t" r="r" b="b"/>
            <a:pathLst>
              <a:path w="4133215">
                <a:moveTo>
                  <a:pt x="0" y="0"/>
                </a:moveTo>
                <a:lnTo>
                  <a:pt x="4133088" y="0"/>
                </a:lnTo>
              </a:path>
            </a:pathLst>
          </a:custGeom>
          <a:ln w="13716">
            <a:solidFill>
              <a:srgbClr val="009F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56632" y="204977"/>
            <a:ext cx="4060825" cy="0"/>
          </a:xfrm>
          <a:custGeom>
            <a:avLst/>
            <a:gdLst/>
            <a:ahLst/>
            <a:cxnLst/>
            <a:rect l="l" t="t" r="r" b="b"/>
            <a:pathLst>
              <a:path w="4060825">
                <a:moveTo>
                  <a:pt x="0" y="0"/>
                </a:moveTo>
                <a:lnTo>
                  <a:pt x="4060824" y="0"/>
                </a:lnTo>
              </a:path>
            </a:pathLst>
          </a:custGeom>
          <a:ln w="13715">
            <a:solidFill>
              <a:srgbClr val="009F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02352" y="217931"/>
            <a:ext cx="3970020" cy="0"/>
          </a:xfrm>
          <a:custGeom>
            <a:avLst/>
            <a:gdLst/>
            <a:ahLst/>
            <a:cxnLst/>
            <a:rect l="l" t="t" r="r" b="b"/>
            <a:pathLst>
              <a:path w="3970020">
                <a:moveTo>
                  <a:pt x="0" y="0"/>
                </a:moveTo>
                <a:lnTo>
                  <a:pt x="3970020" y="0"/>
                </a:lnTo>
              </a:path>
            </a:pathLst>
          </a:custGeom>
          <a:ln w="15240">
            <a:solidFill>
              <a:srgbClr val="009F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54167" y="232409"/>
            <a:ext cx="3869690" cy="0"/>
          </a:xfrm>
          <a:custGeom>
            <a:avLst/>
            <a:gdLst/>
            <a:ahLst/>
            <a:cxnLst/>
            <a:rect l="l" t="t" r="r" b="b"/>
            <a:pathLst>
              <a:path w="3869690">
                <a:moveTo>
                  <a:pt x="0" y="0"/>
                </a:moveTo>
                <a:lnTo>
                  <a:pt x="3869436" y="0"/>
                </a:lnTo>
              </a:path>
            </a:pathLst>
          </a:custGeom>
          <a:ln w="13716">
            <a:solidFill>
              <a:srgbClr val="009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99888" y="244602"/>
            <a:ext cx="3778885" cy="0"/>
          </a:xfrm>
          <a:custGeom>
            <a:avLst/>
            <a:gdLst/>
            <a:ahLst/>
            <a:cxnLst/>
            <a:rect l="l" t="t" r="r" b="b"/>
            <a:pathLst>
              <a:path w="3778884">
                <a:moveTo>
                  <a:pt x="0" y="0"/>
                </a:moveTo>
                <a:lnTo>
                  <a:pt x="3778885" y="0"/>
                </a:lnTo>
              </a:path>
            </a:pathLst>
          </a:custGeom>
          <a:ln w="13715">
            <a:solidFill>
              <a:srgbClr val="00A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245608" y="256793"/>
            <a:ext cx="3688079" cy="0"/>
          </a:xfrm>
          <a:custGeom>
            <a:avLst/>
            <a:gdLst/>
            <a:ahLst/>
            <a:cxnLst/>
            <a:rect l="l" t="t" r="r" b="b"/>
            <a:pathLst>
              <a:path w="3688079">
                <a:moveTo>
                  <a:pt x="0" y="0"/>
                </a:moveTo>
                <a:lnTo>
                  <a:pt x="3688080" y="0"/>
                </a:lnTo>
              </a:path>
            </a:pathLst>
          </a:custGeom>
          <a:ln w="13716">
            <a:solidFill>
              <a:srgbClr val="00A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91328" y="270509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>
                <a:moveTo>
                  <a:pt x="0" y="0"/>
                </a:moveTo>
                <a:lnTo>
                  <a:pt x="3597529" y="0"/>
                </a:lnTo>
              </a:path>
            </a:pathLst>
          </a:custGeom>
          <a:ln w="13716">
            <a:solidFill>
              <a:srgbClr val="00A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37047" y="282702"/>
            <a:ext cx="3508375" cy="0"/>
          </a:xfrm>
          <a:custGeom>
            <a:avLst/>
            <a:gdLst/>
            <a:ahLst/>
            <a:cxnLst/>
            <a:rect l="l" t="t" r="r" b="b"/>
            <a:pathLst>
              <a:path w="3508375">
                <a:moveTo>
                  <a:pt x="0" y="0"/>
                </a:moveTo>
                <a:lnTo>
                  <a:pt x="3508248" y="0"/>
                </a:lnTo>
              </a:path>
            </a:pathLst>
          </a:custGeom>
          <a:ln w="13715">
            <a:solidFill>
              <a:srgbClr val="00A1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87340" y="296418"/>
            <a:ext cx="3408045" cy="0"/>
          </a:xfrm>
          <a:custGeom>
            <a:avLst/>
            <a:gdLst/>
            <a:ahLst/>
            <a:cxnLst/>
            <a:rect l="l" t="t" r="r" b="b"/>
            <a:pathLst>
              <a:path w="3408045">
                <a:moveTo>
                  <a:pt x="0" y="0"/>
                </a:moveTo>
                <a:lnTo>
                  <a:pt x="3407664" y="0"/>
                </a:lnTo>
              </a:path>
            </a:pathLst>
          </a:custGeom>
          <a:ln w="13716">
            <a:solidFill>
              <a:srgbClr val="00A1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33059" y="309372"/>
            <a:ext cx="3319145" cy="0"/>
          </a:xfrm>
          <a:custGeom>
            <a:avLst/>
            <a:gdLst/>
            <a:ahLst/>
            <a:cxnLst/>
            <a:rect l="l" t="t" r="r" b="b"/>
            <a:pathLst>
              <a:path w="3319145">
                <a:moveTo>
                  <a:pt x="0" y="0"/>
                </a:moveTo>
                <a:lnTo>
                  <a:pt x="3318637" y="0"/>
                </a:lnTo>
              </a:path>
            </a:pathLst>
          </a:custGeom>
          <a:ln w="15240">
            <a:solidFill>
              <a:srgbClr val="00A2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78779" y="328422"/>
            <a:ext cx="3228340" cy="0"/>
          </a:xfrm>
          <a:custGeom>
            <a:avLst/>
            <a:gdLst/>
            <a:ahLst/>
            <a:cxnLst/>
            <a:rect l="l" t="t" r="r" b="b"/>
            <a:pathLst>
              <a:path w="3228340">
                <a:moveTo>
                  <a:pt x="0" y="0"/>
                </a:moveTo>
                <a:lnTo>
                  <a:pt x="3227831" y="0"/>
                </a:lnTo>
              </a:path>
            </a:pathLst>
          </a:custGeom>
          <a:ln w="25907">
            <a:solidFill>
              <a:srgbClr val="00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85459" y="347472"/>
            <a:ext cx="3032125" cy="0"/>
          </a:xfrm>
          <a:custGeom>
            <a:avLst/>
            <a:gdLst/>
            <a:ahLst/>
            <a:cxnLst/>
            <a:rect l="l" t="t" r="r" b="b"/>
            <a:pathLst>
              <a:path w="3032125">
                <a:moveTo>
                  <a:pt x="0" y="0"/>
                </a:moveTo>
                <a:lnTo>
                  <a:pt x="3032124" y="0"/>
                </a:lnTo>
              </a:path>
            </a:pathLst>
          </a:custGeom>
          <a:ln w="15240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647944" y="361950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49" y="0"/>
                </a:lnTo>
              </a:path>
            </a:pathLst>
          </a:custGeom>
          <a:ln w="13715">
            <a:solidFill>
              <a:srgbClr val="00A3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04332" y="374141"/>
            <a:ext cx="2819400" cy="0"/>
          </a:xfrm>
          <a:custGeom>
            <a:avLst/>
            <a:gdLst/>
            <a:ahLst/>
            <a:cxnLst/>
            <a:rect l="l" t="t" r="r" b="b"/>
            <a:pathLst>
              <a:path w="2819400">
                <a:moveTo>
                  <a:pt x="0" y="0"/>
                </a:moveTo>
                <a:lnTo>
                  <a:pt x="2819399" y="0"/>
                </a:lnTo>
              </a:path>
            </a:pathLst>
          </a:custGeom>
          <a:ln w="13715">
            <a:solidFill>
              <a:srgbClr val="00A3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760720" y="386334"/>
            <a:ext cx="2717800" cy="0"/>
          </a:xfrm>
          <a:custGeom>
            <a:avLst/>
            <a:gdLst/>
            <a:ahLst/>
            <a:cxnLst/>
            <a:rect l="l" t="t" r="r" b="b"/>
            <a:pathLst>
              <a:path w="2717800">
                <a:moveTo>
                  <a:pt x="0" y="0"/>
                </a:moveTo>
                <a:lnTo>
                  <a:pt x="2717291" y="0"/>
                </a:lnTo>
              </a:path>
            </a:pathLst>
          </a:custGeom>
          <a:ln w="13715">
            <a:solidFill>
              <a:srgbClr val="00A4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18632" y="40005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548" y="0"/>
                </a:lnTo>
              </a:path>
            </a:pathLst>
          </a:custGeom>
          <a:ln w="13716">
            <a:solidFill>
              <a:srgbClr val="00A4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75020" y="413004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>
                <a:moveTo>
                  <a:pt x="0" y="0"/>
                </a:moveTo>
                <a:lnTo>
                  <a:pt x="2514600" y="0"/>
                </a:lnTo>
              </a:path>
            </a:pathLst>
          </a:custGeom>
          <a:ln w="15239">
            <a:solidFill>
              <a:srgbClr val="00A6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937503" y="425958"/>
            <a:ext cx="2403475" cy="0"/>
          </a:xfrm>
          <a:custGeom>
            <a:avLst/>
            <a:gdLst/>
            <a:ahLst/>
            <a:cxnLst/>
            <a:rect l="l" t="t" r="r" b="b"/>
            <a:pathLst>
              <a:path w="2403475">
                <a:moveTo>
                  <a:pt x="0" y="0"/>
                </a:moveTo>
                <a:lnTo>
                  <a:pt x="2403348" y="0"/>
                </a:lnTo>
              </a:path>
            </a:pathLst>
          </a:custGeom>
          <a:ln w="13715">
            <a:solidFill>
              <a:srgbClr val="00A6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93891" y="438912"/>
            <a:ext cx="2302510" cy="0"/>
          </a:xfrm>
          <a:custGeom>
            <a:avLst/>
            <a:gdLst/>
            <a:ahLst/>
            <a:cxnLst/>
            <a:rect l="l" t="t" r="r" b="b"/>
            <a:pathLst>
              <a:path w="2302509">
                <a:moveTo>
                  <a:pt x="0" y="0"/>
                </a:moveTo>
                <a:lnTo>
                  <a:pt x="2302129" y="0"/>
                </a:lnTo>
              </a:path>
            </a:pathLst>
          </a:custGeom>
          <a:ln w="15240">
            <a:solidFill>
              <a:srgbClr val="00A6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50279" y="451866"/>
            <a:ext cx="2200275" cy="0"/>
          </a:xfrm>
          <a:custGeom>
            <a:avLst/>
            <a:gdLst/>
            <a:ahLst/>
            <a:cxnLst/>
            <a:rect l="l" t="t" r="r" b="b"/>
            <a:pathLst>
              <a:path w="2200275">
                <a:moveTo>
                  <a:pt x="0" y="0"/>
                </a:moveTo>
                <a:lnTo>
                  <a:pt x="2200021" y="0"/>
                </a:lnTo>
              </a:path>
            </a:pathLst>
          </a:custGeom>
          <a:ln w="13715">
            <a:solidFill>
              <a:srgbClr val="00A7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108191" y="464058"/>
            <a:ext cx="2086610" cy="0"/>
          </a:xfrm>
          <a:custGeom>
            <a:avLst/>
            <a:gdLst/>
            <a:ahLst/>
            <a:cxnLst/>
            <a:rect l="l" t="t" r="r" b="b"/>
            <a:pathLst>
              <a:path w="2086609">
                <a:moveTo>
                  <a:pt x="0" y="0"/>
                </a:moveTo>
                <a:lnTo>
                  <a:pt x="2086356" y="0"/>
                </a:lnTo>
              </a:path>
            </a:pathLst>
          </a:custGeom>
          <a:ln w="13715">
            <a:solidFill>
              <a:srgbClr val="00A7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164579" y="477012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421" y="0"/>
                </a:lnTo>
              </a:path>
            </a:pathLst>
          </a:custGeom>
          <a:ln w="15240">
            <a:solidFill>
              <a:srgbClr val="00A7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227064" y="491490"/>
            <a:ext cx="1845945" cy="0"/>
          </a:xfrm>
          <a:custGeom>
            <a:avLst/>
            <a:gdLst/>
            <a:ahLst/>
            <a:cxnLst/>
            <a:rect l="l" t="t" r="r" b="b"/>
            <a:pathLst>
              <a:path w="1845945">
                <a:moveTo>
                  <a:pt x="0" y="0"/>
                </a:moveTo>
                <a:lnTo>
                  <a:pt x="1845564" y="0"/>
                </a:lnTo>
              </a:path>
            </a:pathLst>
          </a:custGeom>
          <a:ln w="13715">
            <a:solidFill>
              <a:srgbClr val="00A8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283452" y="503681"/>
            <a:ext cx="1732280" cy="0"/>
          </a:xfrm>
          <a:custGeom>
            <a:avLst/>
            <a:gdLst/>
            <a:ahLst/>
            <a:cxnLst/>
            <a:rect l="l" t="t" r="r" b="b"/>
            <a:pathLst>
              <a:path w="1732279">
                <a:moveTo>
                  <a:pt x="0" y="0"/>
                </a:moveTo>
                <a:lnTo>
                  <a:pt x="1732152" y="0"/>
                </a:lnTo>
              </a:path>
            </a:pathLst>
          </a:custGeom>
          <a:ln w="13715">
            <a:solidFill>
              <a:srgbClr val="00A8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348984" y="515873"/>
            <a:ext cx="1609090" cy="0"/>
          </a:xfrm>
          <a:custGeom>
            <a:avLst/>
            <a:gdLst/>
            <a:ahLst/>
            <a:cxnLst/>
            <a:rect l="l" t="t" r="r" b="b"/>
            <a:pathLst>
              <a:path w="1609090">
                <a:moveTo>
                  <a:pt x="0" y="0"/>
                </a:moveTo>
                <a:lnTo>
                  <a:pt x="1608709" y="0"/>
                </a:lnTo>
              </a:path>
            </a:pathLst>
          </a:custGeom>
          <a:ln w="13716">
            <a:solidFill>
              <a:srgbClr val="00A9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426708" y="529590"/>
            <a:ext cx="1458595" cy="0"/>
          </a:xfrm>
          <a:custGeom>
            <a:avLst/>
            <a:gdLst/>
            <a:ahLst/>
            <a:cxnLst/>
            <a:rect l="l" t="t" r="r" b="b"/>
            <a:pathLst>
              <a:path w="1458595">
                <a:moveTo>
                  <a:pt x="0" y="0"/>
                </a:moveTo>
                <a:lnTo>
                  <a:pt x="1458467" y="0"/>
                </a:lnTo>
              </a:path>
            </a:pathLst>
          </a:custGeom>
          <a:ln w="13715">
            <a:solidFill>
              <a:srgbClr val="00A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512052" y="543305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7" y="0"/>
                </a:lnTo>
              </a:path>
            </a:pathLst>
          </a:custGeom>
          <a:ln w="13715">
            <a:solidFill>
              <a:srgbClr val="00A9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589776" y="555498"/>
            <a:ext cx="1138555" cy="0"/>
          </a:xfrm>
          <a:custGeom>
            <a:avLst/>
            <a:gdLst/>
            <a:ahLst/>
            <a:cxnLst/>
            <a:rect l="l" t="t" r="r" b="b"/>
            <a:pathLst>
              <a:path w="1138554">
                <a:moveTo>
                  <a:pt x="0" y="0"/>
                </a:moveTo>
                <a:lnTo>
                  <a:pt x="1138427" y="0"/>
                </a:lnTo>
              </a:path>
            </a:pathLst>
          </a:custGeom>
          <a:ln w="13715">
            <a:solidFill>
              <a:srgbClr val="00AA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67500" y="568451"/>
            <a:ext cx="986155" cy="0"/>
          </a:xfrm>
          <a:custGeom>
            <a:avLst/>
            <a:gdLst/>
            <a:ahLst/>
            <a:cxnLst/>
            <a:rect l="l" t="t" r="r" b="b"/>
            <a:pathLst>
              <a:path w="986154">
                <a:moveTo>
                  <a:pt x="0" y="0"/>
                </a:moveTo>
                <a:lnTo>
                  <a:pt x="986027" y="0"/>
                </a:lnTo>
              </a:path>
            </a:pathLst>
          </a:custGeom>
          <a:ln w="15239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80276" y="581405"/>
            <a:ext cx="753110" cy="0"/>
          </a:xfrm>
          <a:custGeom>
            <a:avLst/>
            <a:gdLst/>
            <a:ahLst/>
            <a:cxnLst/>
            <a:rect l="l" t="t" r="r" b="b"/>
            <a:pathLst>
              <a:path w="753109">
                <a:moveTo>
                  <a:pt x="0" y="0"/>
                </a:moveTo>
                <a:lnTo>
                  <a:pt x="752855" y="0"/>
                </a:lnTo>
              </a:path>
            </a:pathLst>
          </a:custGeom>
          <a:ln w="13715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102729" y="597725"/>
            <a:ext cx="113664" cy="0"/>
          </a:xfrm>
          <a:custGeom>
            <a:avLst/>
            <a:gdLst/>
            <a:ahLst/>
            <a:cxnLst/>
            <a:rect l="l" t="t" r="r" b="b"/>
            <a:pathLst>
              <a:path w="113665">
                <a:moveTo>
                  <a:pt x="0" y="0"/>
                </a:moveTo>
                <a:lnTo>
                  <a:pt x="113665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13193" y="595312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670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958583" y="590423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410845" y="0"/>
                </a:lnTo>
              </a:path>
            </a:pathLst>
          </a:custGeom>
          <a:ln w="736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219200" y="1293875"/>
            <a:ext cx="6569964" cy="4169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572" y="202692"/>
            <a:ext cx="9139427" cy="647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0" y="248411"/>
            <a:ext cx="9144000" cy="560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48"/>
          <p:cNvSpPr txBox="1"/>
          <p:nvPr/>
        </p:nvSpPr>
        <p:spPr>
          <a:xfrm>
            <a:off x="26415" y="946149"/>
            <a:ext cx="8979535" cy="5087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0700" marR="188595">
              <a:lnSpc>
                <a:spcPct val="150300"/>
              </a:lnSpc>
              <a:spcBef>
                <a:spcPts val="9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Steps in Transportation Model :</a:t>
            </a:r>
          </a:p>
          <a:p>
            <a:pPr marL="1035050" marR="188595" indent="-514350">
              <a:lnSpc>
                <a:spcPct val="150300"/>
              </a:lnSpc>
              <a:spcBef>
                <a:spcPts val="90"/>
              </a:spcBef>
              <a:buAutoNum type="romanLcParenR"/>
            </a:pPr>
            <a:r>
              <a:rPr lang="en-US" sz="2400" dirty="0">
                <a:latin typeface="Times New Roman"/>
                <a:cs typeface="Times New Roman"/>
              </a:rPr>
              <a:t>Formulation of Model (IF UBTP -&gt; BTP)</a:t>
            </a:r>
          </a:p>
          <a:p>
            <a:pPr marL="1035050" marR="188595" indent="-514350">
              <a:lnSpc>
                <a:spcPct val="150300"/>
              </a:lnSpc>
              <a:spcBef>
                <a:spcPts val="90"/>
              </a:spcBef>
              <a:buAutoNum type="romanLcParenR"/>
            </a:pPr>
            <a:r>
              <a:rPr lang="en-US" sz="2400" dirty="0">
                <a:latin typeface="Times New Roman"/>
                <a:cs typeface="Times New Roman"/>
              </a:rPr>
              <a:t>Obtain IBFS (NWCRM or LCM or VAM )</a:t>
            </a:r>
          </a:p>
          <a:p>
            <a:pPr marL="1035050" marR="188595" indent="-514350">
              <a:lnSpc>
                <a:spcPct val="150300"/>
              </a:lnSpc>
              <a:spcBef>
                <a:spcPts val="90"/>
              </a:spcBef>
              <a:buAutoNum type="romanLcParenR"/>
            </a:pPr>
            <a:r>
              <a:rPr lang="en-US" sz="2400" dirty="0">
                <a:latin typeface="Times New Roman"/>
                <a:cs typeface="Times New Roman"/>
              </a:rPr>
              <a:t>Test of Optimality </a:t>
            </a:r>
          </a:p>
          <a:p>
            <a:pPr marL="1035050" marR="188595" indent="-514350">
              <a:lnSpc>
                <a:spcPct val="150300"/>
              </a:lnSpc>
              <a:spcBef>
                <a:spcPts val="90"/>
              </a:spcBef>
              <a:buAutoNum type="romanLcParenR"/>
            </a:pPr>
            <a:r>
              <a:rPr lang="en-US" sz="2400" dirty="0">
                <a:latin typeface="Times New Roman"/>
                <a:cs typeface="Times New Roman"/>
              </a:rPr>
              <a:t>Optimization by MODI method</a:t>
            </a:r>
          </a:p>
          <a:p>
            <a:pPr marL="1035050" marR="188595" indent="-514350">
              <a:lnSpc>
                <a:spcPct val="150300"/>
              </a:lnSpc>
              <a:spcBef>
                <a:spcPts val="90"/>
              </a:spcBef>
            </a:pPr>
            <a:r>
              <a:rPr lang="en-US" sz="2400" dirty="0">
                <a:latin typeface="Times New Roman"/>
                <a:cs typeface="Times New Roman"/>
              </a:rPr>
              <a:t>	a) Calculate </a:t>
            </a:r>
            <a:r>
              <a:rPr lang="en-US" sz="2400" dirty="0" err="1">
                <a:latin typeface="Times New Roman"/>
                <a:cs typeface="Times New Roman"/>
              </a:rPr>
              <a:t>Ri</a:t>
            </a:r>
            <a:r>
              <a:rPr lang="en-US" sz="2400" dirty="0">
                <a:latin typeface="Times New Roman"/>
                <a:cs typeface="Times New Roman"/>
              </a:rPr>
              <a:t> and </a:t>
            </a:r>
            <a:r>
              <a:rPr lang="en-US" sz="2400" dirty="0" err="1">
                <a:latin typeface="Times New Roman"/>
                <a:cs typeface="Times New Roman"/>
              </a:rPr>
              <a:t>Kj</a:t>
            </a:r>
            <a:r>
              <a:rPr lang="en-US" sz="2400" dirty="0">
                <a:latin typeface="Times New Roman"/>
                <a:cs typeface="Times New Roman"/>
              </a:rPr>
              <a:t> such that </a:t>
            </a:r>
            <a:r>
              <a:rPr lang="en-US" sz="2400" dirty="0" err="1">
                <a:latin typeface="Times New Roman"/>
                <a:cs typeface="Times New Roman"/>
              </a:rPr>
              <a:t>Cij</a:t>
            </a:r>
            <a:r>
              <a:rPr lang="en-US" sz="2400" dirty="0">
                <a:latin typeface="Times New Roman"/>
                <a:cs typeface="Times New Roman"/>
              </a:rPr>
              <a:t> = </a:t>
            </a:r>
            <a:r>
              <a:rPr lang="en-US" sz="2400" dirty="0" err="1">
                <a:latin typeface="Times New Roman"/>
                <a:cs typeface="Times New Roman"/>
              </a:rPr>
              <a:t>Ri</a:t>
            </a:r>
            <a:r>
              <a:rPr lang="en-US" sz="2400">
                <a:latin typeface="Times New Roman"/>
                <a:cs typeface="Times New Roman"/>
              </a:rPr>
              <a:t> + </a:t>
            </a:r>
            <a:r>
              <a:rPr lang="en-US" sz="2400" dirty="0" err="1">
                <a:latin typeface="Times New Roman"/>
                <a:cs typeface="Times New Roman"/>
              </a:rPr>
              <a:t>Kj</a:t>
            </a:r>
            <a:r>
              <a:rPr lang="en-US" sz="2400" dirty="0">
                <a:latin typeface="Times New Roman"/>
                <a:cs typeface="Times New Roman"/>
              </a:rPr>
              <a:t> for Stone cells</a:t>
            </a:r>
          </a:p>
          <a:p>
            <a:pPr marL="1035050" marR="188595" indent="-514350">
              <a:lnSpc>
                <a:spcPct val="150300"/>
              </a:lnSpc>
              <a:spcBef>
                <a:spcPts val="90"/>
              </a:spcBef>
            </a:pPr>
            <a:r>
              <a:rPr lang="en-US" sz="2400" dirty="0">
                <a:latin typeface="Times New Roman"/>
                <a:cs typeface="Times New Roman"/>
              </a:rPr>
              <a:t>	b) Determine Improvement Potential Cell values of Water Cells: IP values = </a:t>
            </a:r>
            <a:r>
              <a:rPr lang="en-US" sz="2400" dirty="0" err="1">
                <a:latin typeface="Times New Roman"/>
                <a:cs typeface="Times New Roman"/>
              </a:rPr>
              <a:t>Cij</a:t>
            </a:r>
            <a:r>
              <a:rPr lang="en-US" sz="2400" dirty="0">
                <a:latin typeface="Times New Roman"/>
                <a:cs typeface="Times New Roman"/>
              </a:rPr>
              <a:t> –(</a:t>
            </a:r>
            <a:r>
              <a:rPr lang="en-US" sz="2400" dirty="0" err="1">
                <a:latin typeface="Times New Roman"/>
                <a:cs typeface="Times New Roman"/>
              </a:rPr>
              <a:t>Ri</a:t>
            </a:r>
            <a:r>
              <a:rPr lang="en-US" sz="2400" dirty="0">
                <a:latin typeface="Times New Roman"/>
                <a:cs typeface="Times New Roman"/>
              </a:rPr>
              <a:t> + </a:t>
            </a:r>
            <a:r>
              <a:rPr lang="en-US" sz="2400" dirty="0" err="1">
                <a:latin typeface="Times New Roman"/>
                <a:cs typeface="Times New Roman"/>
              </a:rPr>
              <a:t>Kj</a:t>
            </a:r>
            <a:r>
              <a:rPr lang="en-US" sz="2400" dirty="0">
                <a:latin typeface="Times New Roman"/>
                <a:cs typeface="Times New Roman"/>
              </a:rPr>
              <a:t>)  &gt;=  0</a:t>
            </a:r>
          </a:p>
          <a:p>
            <a:pPr marL="520700" marR="188595">
              <a:lnSpc>
                <a:spcPct val="150300"/>
              </a:lnSpc>
              <a:spcBef>
                <a:spcPts val="90"/>
              </a:spcBef>
            </a:pP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7630"/>
            <a:ext cx="4303395" cy="0"/>
          </a:xfrm>
          <a:custGeom>
            <a:avLst/>
            <a:gdLst/>
            <a:ahLst/>
            <a:cxnLst/>
            <a:rect l="l" t="t" r="r" b="b"/>
            <a:pathLst>
              <a:path w="4303395">
                <a:moveTo>
                  <a:pt x="0" y="0"/>
                </a:moveTo>
                <a:lnTo>
                  <a:pt x="4303395" y="0"/>
                </a:lnTo>
              </a:path>
            </a:pathLst>
          </a:custGeom>
          <a:ln w="10668">
            <a:solidFill>
              <a:srgbClr val="00E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09709" y="82296"/>
            <a:ext cx="34290" cy="10795"/>
          </a:xfrm>
          <a:custGeom>
            <a:avLst/>
            <a:gdLst/>
            <a:ahLst/>
            <a:cxnLst/>
            <a:rect l="l" t="t" r="r" b="b"/>
            <a:pathLst>
              <a:path w="34290" h="10794">
                <a:moveTo>
                  <a:pt x="34290" y="0"/>
                </a:moveTo>
                <a:lnTo>
                  <a:pt x="27305" y="0"/>
                </a:lnTo>
                <a:lnTo>
                  <a:pt x="0" y="10668"/>
                </a:lnTo>
                <a:lnTo>
                  <a:pt x="34290" y="10668"/>
                </a:lnTo>
                <a:lnTo>
                  <a:pt x="34290" y="0"/>
                </a:lnTo>
                <a:close/>
              </a:path>
            </a:pathLst>
          </a:custGeom>
          <a:solidFill>
            <a:srgbClr val="00E0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6773"/>
            <a:ext cx="4332605" cy="0"/>
          </a:xfrm>
          <a:custGeom>
            <a:avLst/>
            <a:gdLst/>
            <a:ahLst/>
            <a:cxnLst/>
            <a:rect l="l" t="t" r="r" b="b"/>
            <a:pathLst>
              <a:path w="4332605">
                <a:moveTo>
                  <a:pt x="0" y="0"/>
                </a:moveTo>
                <a:lnTo>
                  <a:pt x="4332605" y="0"/>
                </a:lnTo>
              </a:path>
            </a:pathLst>
          </a:custGeom>
          <a:ln w="10667">
            <a:solidFill>
              <a:srgbClr val="00D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85580" y="91439"/>
            <a:ext cx="58419" cy="10795"/>
          </a:xfrm>
          <a:custGeom>
            <a:avLst/>
            <a:gdLst/>
            <a:ahLst/>
            <a:cxnLst/>
            <a:rect l="l" t="t" r="r" b="b"/>
            <a:pathLst>
              <a:path w="58420" h="10794">
                <a:moveTo>
                  <a:pt x="58420" y="0"/>
                </a:moveTo>
                <a:lnTo>
                  <a:pt x="27304" y="0"/>
                </a:lnTo>
                <a:lnTo>
                  <a:pt x="0" y="10667"/>
                </a:lnTo>
                <a:lnTo>
                  <a:pt x="58420" y="10667"/>
                </a:lnTo>
                <a:lnTo>
                  <a:pt x="58420" y="0"/>
                </a:lnTo>
                <a:close/>
              </a:path>
            </a:pathLst>
          </a:custGeom>
          <a:solidFill>
            <a:srgbClr val="00DF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05918"/>
            <a:ext cx="4361815" cy="0"/>
          </a:xfrm>
          <a:custGeom>
            <a:avLst/>
            <a:gdLst/>
            <a:ahLst/>
            <a:cxnLst/>
            <a:rect l="l" t="t" r="r" b="b"/>
            <a:pathLst>
              <a:path w="4361815">
                <a:moveTo>
                  <a:pt x="0" y="0"/>
                </a:moveTo>
                <a:lnTo>
                  <a:pt x="4361815" y="0"/>
                </a:lnTo>
              </a:path>
            </a:pathLst>
          </a:custGeom>
          <a:ln w="10668">
            <a:solidFill>
              <a:srgbClr val="00D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61450" y="100584"/>
            <a:ext cx="82550" cy="10795"/>
          </a:xfrm>
          <a:custGeom>
            <a:avLst/>
            <a:gdLst/>
            <a:ahLst/>
            <a:cxnLst/>
            <a:rect l="l" t="t" r="r" b="b"/>
            <a:pathLst>
              <a:path w="82550" h="10794">
                <a:moveTo>
                  <a:pt x="82550" y="0"/>
                </a:moveTo>
                <a:lnTo>
                  <a:pt x="27304" y="0"/>
                </a:lnTo>
                <a:lnTo>
                  <a:pt x="0" y="10668"/>
                </a:lnTo>
                <a:lnTo>
                  <a:pt x="82550" y="10668"/>
                </a:lnTo>
                <a:lnTo>
                  <a:pt x="82550" y="0"/>
                </a:lnTo>
                <a:close/>
              </a:path>
            </a:pathLst>
          </a:custGeom>
          <a:solidFill>
            <a:srgbClr val="00DFE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4300"/>
            <a:ext cx="4391660" cy="0"/>
          </a:xfrm>
          <a:custGeom>
            <a:avLst/>
            <a:gdLst/>
            <a:ahLst/>
            <a:cxnLst/>
            <a:rect l="l" t="t" r="r" b="b"/>
            <a:pathLst>
              <a:path w="4391660">
                <a:moveTo>
                  <a:pt x="0" y="0"/>
                </a:moveTo>
                <a:lnTo>
                  <a:pt x="4391660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37319" y="114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23444"/>
            <a:ext cx="4420870" cy="0"/>
          </a:xfrm>
          <a:custGeom>
            <a:avLst/>
            <a:gdLst/>
            <a:ahLst/>
            <a:cxnLst/>
            <a:rect l="l" t="t" r="r" b="b"/>
            <a:pathLst>
              <a:path w="4420870">
                <a:moveTo>
                  <a:pt x="0" y="0"/>
                </a:moveTo>
                <a:lnTo>
                  <a:pt x="4420870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13190" y="123444"/>
            <a:ext cx="130810" cy="0"/>
          </a:xfrm>
          <a:custGeom>
            <a:avLst/>
            <a:gdLst/>
            <a:ahLst/>
            <a:cxnLst/>
            <a:rect l="l" t="t" r="r" b="b"/>
            <a:pathLst>
              <a:path w="130809">
                <a:moveTo>
                  <a:pt x="0" y="0"/>
                </a:moveTo>
                <a:lnTo>
                  <a:pt x="130809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350"/>
            <a:ext cx="4453890" cy="0"/>
          </a:xfrm>
          <a:custGeom>
            <a:avLst/>
            <a:gdLst/>
            <a:ahLst/>
            <a:cxnLst/>
            <a:rect l="l" t="t" r="r" b="b"/>
            <a:pathLst>
              <a:path w="4453890">
                <a:moveTo>
                  <a:pt x="0" y="0"/>
                </a:moveTo>
                <a:lnTo>
                  <a:pt x="4453890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85884" y="133350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8115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142494"/>
            <a:ext cx="4483100" cy="0"/>
          </a:xfrm>
          <a:custGeom>
            <a:avLst/>
            <a:gdLst/>
            <a:ahLst/>
            <a:cxnLst/>
            <a:rect l="l" t="t" r="r" b="b"/>
            <a:pathLst>
              <a:path w="4483100">
                <a:moveTo>
                  <a:pt x="0" y="0"/>
                </a:moveTo>
                <a:lnTo>
                  <a:pt x="4483100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61755" y="142494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5">
                <a:moveTo>
                  <a:pt x="0" y="0"/>
                </a:moveTo>
                <a:lnTo>
                  <a:pt x="182245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154304"/>
            <a:ext cx="4505960" cy="0"/>
          </a:xfrm>
          <a:custGeom>
            <a:avLst/>
            <a:gdLst/>
            <a:ahLst/>
            <a:cxnLst/>
            <a:rect l="l" t="t" r="r" b="b"/>
            <a:pathLst>
              <a:path w="4505960">
                <a:moveTo>
                  <a:pt x="0" y="0"/>
                </a:moveTo>
                <a:lnTo>
                  <a:pt x="4505960" y="0"/>
                </a:lnTo>
              </a:path>
            </a:pathLst>
          </a:custGeom>
          <a:ln w="6350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148589"/>
            <a:ext cx="4487545" cy="0"/>
          </a:xfrm>
          <a:custGeom>
            <a:avLst/>
            <a:gdLst/>
            <a:ahLst/>
            <a:cxnLst/>
            <a:rect l="l" t="t" r="r" b="b"/>
            <a:pathLst>
              <a:path w="4487545">
                <a:moveTo>
                  <a:pt x="0" y="0"/>
                </a:moveTo>
                <a:lnTo>
                  <a:pt x="4487545" y="0"/>
                </a:lnTo>
              </a:path>
            </a:pathLst>
          </a:custGeom>
          <a:ln w="5079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37625" y="15163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375" y="0"/>
                </a:lnTo>
              </a:path>
            </a:pathLst>
          </a:custGeom>
          <a:ln w="10668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160020"/>
            <a:ext cx="4552315" cy="0"/>
          </a:xfrm>
          <a:custGeom>
            <a:avLst/>
            <a:gdLst/>
            <a:ahLst/>
            <a:cxnLst/>
            <a:rect l="l" t="t" r="r" b="b"/>
            <a:pathLst>
              <a:path w="4552315">
                <a:moveTo>
                  <a:pt x="0" y="0"/>
                </a:moveTo>
                <a:lnTo>
                  <a:pt x="4552315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13494" y="160020"/>
            <a:ext cx="230504" cy="0"/>
          </a:xfrm>
          <a:custGeom>
            <a:avLst/>
            <a:gdLst/>
            <a:ahLst/>
            <a:cxnLst/>
            <a:rect l="l" t="t" r="r" b="b"/>
            <a:pathLst>
              <a:path w="230504">
                <a:moveTo>
                  <a:pt x="0" y="0"/>
                </a:moveTo>
                <a:lnTo>
                  <a:pt x="230504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169163"/>
            <a:ext cx="4588510" cy="0"/>
          </a:xfrm>
          <a:custGeom>
            <a:avLst/>
            <a:gdLst/>
            <a:ahLst/>
            <a:cxnLst/>
            <a:rect l="l" t="t" r="r" b="b"/>
            <a:pathLst>
              <a:path w="4588510">
                <a:moveTo>
                  <a:pt x="0" y="0"/>
                </a:moveTo>
                <a:lnTo>
                  <a:pt x="458851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90000" y="169163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400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179070"/>
            <a:ext cx="4629785" cy="0"/>
          </a:xfrm>
          <a:custGeom>
            <a:avLst/>
            <a:gdLst/>
            <a:ahLst/>
            <a:cxnLst/>
            <a:rect l="l" t="t" r="r" b="b"/>
            <a:pathLst>
              <a:path w="4629785">
                <a:moveTo>
                  <a:pt x="0" y="0"/>
                </a:moveTo>
                <a:lnTo>
                  <a:pt x="4629785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62059" y="179070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>
                <a:moveTo>
                  <a:pt x="0" y="0"/>
                </a:moveTo>
                <a:lnTo>
                  <a:pt x="281940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188213"/>
            <a:ext cx="4665980" cy="0"/>
          </a:xfrm>
          <a:custGeom>
            <a:avLst/>
            <a:gdLst/>
            <a:ahLst/>
            <a:cxnLst/>
            <a:rect l="l" t="t" r="r" b="b"/>
            <a:pathLst>
              <a:path w="4665980">
                <a:moveTo>
                  <a:pt x="0" y="0"/>
                </a:moveTo>
                <a:lnTo>
                  <a:pt x="466598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37930" y="188213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>
                <a:moveTo>
                  <a:pt x="0" y="0"/>
                </a:moveTo>
                <a:lnTo>
                  <a:pt x="30607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197357"/>
            <a:ext cx="4702175" cy="0"/>
          </a:xfrm>
          <a:custGeom>
            <a:avLst/>
            <a:gdLst/>
            <a:ahLst/>
            <a:cxnLst/>
            <a:rect l="l" t="t" r="r" b="b"/>
            <a:pathLst>
              <a:path w="4702175">
                <a:moveTo>
                  <a:pt x="0" y="0"/>
                </a:moveTo>
                <a:lnTo>
                  <a:pt x="470217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14434" y="197357"/>
            <a:ext cx="329565" cy="0"/>
          </a:xfrm>
          <a:custGeom>
            <a:avLst/>
            <a:gdLst/>
            <a:ahLst/>
            <a:cxnLst/>
            <a:rect l="l" t="t" r="r" b="b"/>
            <a:pathLst>
              <a:path w="329565">
                <a:moveTo>
                  <a:pt x="0" y="0"/>
                </a:moveTo>
                <a:lnTo>
                  <a:pt x="32956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205740"/>
            <a:ext cx="4738370" cy="0"/>
          </a:xfrm>
          <a:custGeom>
            <a:avLst/>
            <a:gdLst/>
            <a:ahLst/>
            <a:cxnLst/>
            <a:rect l="l" t="t" r="r" b="b"/>
            <a:pathLst>
              <a:path w="4738370">
                <a:moveTo>
                  <a:pt x="0" y="0"/>
                </a:moveTo>
                <a:lnTo>
                  <a:pt x="4738370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90305" y="205740"/>
            <a:ext cx="353695" cy="0"/>
          </a:xfrm>
          <a:custGeom>
            <a:avLst/>
            <a:gdLst/>
            <a:ahLst/>
            <a:cxnLst/>
            <a:rect l="l" t="t" r="r" b="b"/>
            <a:pathLst>
              <a:path w="353695">
                <a:moveTo>
                  <a:pt x="0" y="0"/>
                </a:moveTo>
                <a:lnTo>
                  <a:pt x="353695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214884"/>
            <a:ext cx="4774565" cy="0"/>
          </a:xfrm>
          <a:custGeom>
            <a:avLst/>
            <a:gdLst/>
            <a:ahLst/>
            <a:cxnLst/>
            <a:rect l="l" t="t" r="r" b="b"/>
            <a:pathLst>
              <a:path w="4774565">
                <a:moveTo>
                  <a:pt x="0" y="0"/>
                </a:moveTo>
                <a:lnTo>
                  <a:pt x="477456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66175" y="214884"/>
            <a:ext cx="377825" cy="0"/>
          </a:xfrm>
          <a:custGeom>
            <a:avLst/>
            <a:gdLst/>
            <a:ahLst/>
            <a:cxnLst/>
            <a:rect l="l" t="t" r="r" b="b"/>
            <a:pathLst>
              <a:path w="377825">
                <a:moveTo>
                  <a:pt x="0" y="0"/>
                </a:moveTo>
                <a:lnTo>
                  <a:pt x="37782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224790"/>
            <a:ext cx="4815840" cy="0"/>
          </a:xfrm>
          <a:custGeom>
            <a:avLst/>
            <a:gdLst/>
            <a:ahLst/>
            <a:cxnLst/>
            <a:rect l="l" t="t" r="r" b="b"/>
            <a:pathLst>
              <a:path w="4815840">
                <a:moveTo>
                  <a:pt x="0" y="0"/>
                </a:moveTo>
                <a:lnTo>
                  <a:pt x="4815840" y="0"/>
                </a:lnTo>
              </a:path>
            </a:pathLst>
          </a:custGeom>
          <a:ln w="10668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47125" y="226059"/>
            <a:ext cx="396875" cy="0"/>
          </a:xfrm>
          <a:custGeom>
            <a:avLst/>
            <a:gdLst/>
            <a:ahLst/>
            <a:cxnLst/>
            <a:rect l="l" t="t" r="r" b="b"/>
            <a:pathLst>
              <a:path w="396875">
                <a:moveTo>
                  <a:pt x="0" y="0"/>
                </a:moveTo>
                <a:lnTo>
                  <a:pt x="396875" y="0"/>
                </a:lnTo>
              </a:path>
            </a:pathLst>
          </a:custGeom>
          <a:ln w="7620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762365" y="220979"/>
            <a:ext cx="381635" cy="0"/>
          </a:xfrm>
          <a:custGeom>
            <a:avLst/>
            <a:gdLst/>
            <a:ahLst/>
            <a:cxnLst/>
            <a:rect l="l" t="t" r="r" b="b"/>
            <a:pathLst>
              <a:path w="381634">
                <a:moveTo>
                  <a:pt x="0" y="0"/>
                </a:moveTo>
                <a:lnTo>
                  <a:pt x="381634" y="0"/>
                </a:lnTo>
              </a:path>
            </a:pathLst>
          </a:custGeom>
          <a:ln w="3175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233934"/>
            <a:ext cx="4852035" cy="0"/>
          </a:xfrm>
          <a:custGeom>
            <a:avLst/>
            <a:gdLst/>
            <a:ahLst/>
            <a:cxnLst/>
            <a:rect l="l" t="t" r="r" b="b"/>
            <a:pathLst>
              <a:path w="4852035">
                <a:moveTo>
                  <a:pt x="0" y="0"/>
                </a:moveTo>
                <a:lnTo>
                  <a:pt x="485203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07755" y="233934"/>
            <a:ext cx="436245" cy="0"/>
          </a:xfrm>
          <a:custGeom>
            <a:avLst/>
            <a:gdLst/>
            <a:ahLst/>
            <a:cxnLst/>
            <a:rect l="l" t="t" r="r" b="b"/>
            <a:pathLst>
              <a:path w="436245">
                <a:moveTo>
                  <a:pt x="0" y="0"/>
                </a:moveTo>
                <a:lnTo>
                  <a:pt x="43624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243077"/>
            <a:ext cx="4888230" cy="0"/>
          </a:xfrm>
          <a:custGeom>
            <a:avLst/>
            <a:gdLst/>
            <a:ahLst/>
            <a:cxnLst/>
            <a:rect l="l" t="t" r="r" b="b"/>
            <a:pathLst>
              <a:path w="4888230">
                <a:moveTo>
                  <a:pt x="0" y="0"/>
                </a:moveTo>
                <a:lnTo>
                  <a:pt x="4888230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79815" y="243077"/>
            <a:ext cx="464184" cy="0"/>
          </a:xfrm>
          <a:custGeom>
            <a:avLst/>
            <a:gdLst/>
            <a:ahLst/>
            <a:cxnLst/>
            <a:rect l="l" t="t" r="r" b="b"/>
            <a:pathLst>
              <a:path w="464184">
                <a:moveTo>
                  <a:pt x="0" y="0"/>
                </a:moveTo>
                <a:lnTo>
                  <a:pt x="464184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251904"/>
            <a:ext cx="4924425" cy="0"/>
          </a:xfrm>
          <a:custGeom>
            <a:avLst/>
            <a:gdLst/>
            <a:ahLst/>
            <a:cxnLst/>
            <a:rect l="l" t="t" r="r" b="b"/>
            <a:pathLst>
              <a:path w="4924425">
                <a:moveTo>
                  <a:pt x="0" y="0"/>
                </a:moveTo>
                <a:lnTo>
                  <a:pt x="49244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51875" y="251904"/>
            <a:ext cx="492125" cy="0"/>
          </a:xfrm>
          <a:custGeom>
            <a:avLst/>
            <a:gdLst/>
            <a:ahLst/>
            <a:cxnLst/>
            <a:rect l="l" t="t" r="r" b="b"/>
            <a:pathLst>
              <a:path w="492125">
                <a:moveTo>
                  <a:pt x="0" y="0"/>
                </a:moveTo>
                <a:lnTo>
                  <a:pt x="4921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260604"/>
            <a:ext cx="4960620" cy="0"/>
          </a:xfrm>
          <a:custGeom>
            <a:avLst/>
            <a:gdLst/>
            <a:ahLst/>
            <a:cxnLst/>
            <a:rect l="l" t="t" r="r" b="b"/>
            <a:pathLst>
              <a:path w="4960620">
                <a:moveTo>
                  <a:pt x="0" y="0"/>
                </a:moveTo>
                <a:lnTo>
                  <a:pt x="4960620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24569" y="260604"/>
            <a:ext cx="519430" cy="0"/>
          </a:xfrm>
          <a:custGeom>
            <a:avLst/>
            <a:gdLst/>
            <a:ahLst/>
            <a:cxnLst/>
            <a:rect l="l" t="t" r="r" b="b"/>
            <a:pathLst>
              <a:path w="519429">
                <a:moveTo>
                  <a:pt x="0" y="0"/>
                </a:moveTo>
                <a:lnTo>
                  <a:pt x="519429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270192"/>
            <a:ext cx="5001895" cy="0"/>
          </a:xfrm>
          <a:custGeom>
            <a:avLst/>
            <a:gdLst/>
            <a:ahLst/>
            <a:cxnLst/>
            <a:rect l="l" t="t" r="r" b="b"/>
            <a:pathLst>
              <a:path w="5001895">
                <a:moveTo>
                  <a:pt x="0" y="0"/>
                </a:moveTo>
                <a:lnTo>
                  <a:pt x="500189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592184" y="270192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5">
                <a:moveTo>
                  <a:pt x="0" y="0"/>
                </a:moveTo>
                <a:lnTo>
                  <a:pt x="55181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279654"/>
            <a:ext cx="5038090" cy="0"/>
          </a:xfrm>
          <a:custGeom>
            <a:avLst/>
            <a:gdLst/>
            <a:ahLst/>
            <a:cxnLst/>
            <a:rect l="l" t="t" r="r" b="b"/>
            <a:pathLst>
              <a:path w="5038090">
                <a:moveTo>
                  <a:pt x="0" y="0"/>
                </a:moveTo>
                <a:lnTo>
                  <a:pt x="503809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64880" y="279654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288797"/>
            <a:ext cx="5074285" cy="0"/>
          </a:xfrm>
          <a:custGeom>
            <a:avLst/>
            <a:gdLst/>
            <a:ahLst/>
            <a:cxnLst/>
            <a:rect l="l" t="t" r="r" b="b"/>
            <a:pathLst>
              <a:path w="5074285">
                <a:moveTo>
                  <a:pt x="0" y="0"/>
                </a:moveTo>
                <a:lnTo>
                  <a:pt x="5074285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36940" y="288797"/>
            <a:ext cx="607060" cy="0"/>
          </a:xfrm>
          <a:custGeom>
            <a:avLst/>
            <a:gdLst/>
            <a:ahLst/>
            <a:cxnLst/>
            <a:rect l="l" t="t" r="r" b="b"/>
            <a:pathLst>
              <a:path w="607059">
                <a:moveTo>
                  <a:pt x="0" y="0"/>
                </a:moveTo>
                <a:lnTo>
                  <a:pt x="607059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297179"/>
            <a:ext cx="5110480" cy="0"/>
          </a:xfrm>
          <a:custGeom>
            <a:avLst/>
            <a:gdLst/>
            <a:ahLst/>
            <a:cxnLst/>
            <a:rect l="l" t="t" r="r" b="b"/>
            <a:pathLst>
              <a:path w="5110480">
                <a:moveTo>
                  <a:pt x="0" y="0"/>
                </a:moveTo>
                <a:lnTo>
                  <a:pt x="511048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509000" y="297179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63500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306324"/>
            <a:ext cx="5146675" cy="0"/>
          </a:xfrm>
          <a:custGeom>
            <a:avLst/>
            <a:gdLst/>
            <a:ahLst/>
            <a:cxnLst/>
            <a:rect l="l" t="t" r="r" b="b"/>
            <a:pathLst>
              <a:path w="5146675">
                <a:moveTo>
                  <a:pt x="0" y="0"/>
                </a:moveTo>
                <a:lnTo>
                  <a:pt x="5146675" y="0"/>
                </a:lnTo>
              </a:path>
            </a:pathLst>
          </a:custGeom>
          <a:ln w="9144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91855" y="307340"/>
            <a:ext cx="652145" cy="0"/>
          </a:xfrm>
          <a:custGeom>
            <a:avLst/>
            <a:gdLst/>
            <a:ahLst/>
            <a:cxnLst/>
            <a:rect l="l" t="t" r="r" b="b"/>
            <a:pathLst>
              <a:path w="652145">
                <a:moveTo>
                  <a:pt x="0" y="0"/>
                </a:moveTo>
                <a:lnTo>
                  <a:pt x="652145" y="0"/>
                </a:lnTo>
              </a:path>
            </a:pathLst>
          </a:custGeom>
          <a:ln w="7620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507094" y="302895"/>
            <a:ext cx="636905" cy="0"/>
          </a:xfrm>
          <a:custGeom>
            <a:avLst/>
            <a:gdLst/>
            <a:ahLst/>
            <a:cxnLst/>
            <a:rect l="l" t="t" r="r" b="b"/>
            <a:pathLst>
              <a:path w="636904">
                <a:moveTo>
                  <a:pt x="0" y="0"/>
                </a:moveTo>
                <a:lnTo>
                  <a:pt x="636904" y="0"/>
                </a:lnTo>
              </a:path>
            </a:pathLst>
          </a:custGeom>
          <a:ln w="3175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316229"/>
            <a:ext cx="2352040" cy="0"/>
          </a:xfrm>
          <a:custGeom>
            <a:avLst/>
            <a:gdLst/>
            <a:ahLst/>
            <a:cxnLst/>
            <a:rect l="l" t="t" r="r" b="b"/>
            <a:pathLst>
              <a:path w="2352040">
                <a:moveTo>
                  <a:pt x="0" y="0"/>
                </a:moveTo>
                <a:lnTo>
                  <a:pt x="2352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824479" y="316229"/>
            <a:ext cx="2363470" cy="0"/>
          </a:xfrm>
          <a:custGeom>
            <a:avLst/>
            <a:gdLst/>
            <a:ahLst/>
            <a:cxnLst/>
            <a:rect l="l" t="t" r="r" b="b"/>
            <a:pathLst>
              <a:path w="2363470">
                <a:moveTo>
                  <a:pt x="0" y="0"/>
                </a:moveTo>
                <a:lnTo>
                  <a:pt x="236347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442959" y="316229"/>
            <a:ext cx="701040" cy="0"/>
          </a:xfrm>
          <a:custGeom>
            <a:avLst/>
            <a:gdLst/>
            <a:ahLst/>
            <a:cxnLst/>
            <a:rect l="l" t="t" r="r" b="b"/>
            <a:pathLst>
              <a:path w="701040">
                <a:moveTo>
                  <a:pt x="0" y="0"/>
                </a:moveTo>
                <a:lnTo>
                  <a:pt x="701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325374"/>
            <a:ext cx="2197100" cy="0"/>
          </a:xfrm>
          <a:custGeom>
            <a:avLst/>
            <a:gdLst/>
            <a:ahLst/>
            <a:cxnLst/>
            <a:rect l="l" t="t" r="r" b="b"/>
            <a:pathLst>
              <a:path w="2197100">
                <a:moveTo>
                  <a:pt x="0" y="0"/>
                </a:moveTo>
                <a:lnTo>
                  <a:pt x="219710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966085" y="325374"/>
            <a:ext cx="2258060" cy="0"/>
          </a:xfrm>
          <a:custGeom>
            <a:avLst/>
            <a:gdLst/>
            <a:ahLst/>
            <a:cxnLst/>
            <a:rect l="l" t="t" r="r" b="b"/>
            <a:pathLst>
              <a:path w="2258060">
                <a:moveTo>
                  <a:pt x="0" y="0"/>
                </a:moveTo>
                <a:lnTo>
                  <a:pt x="225806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411844" y="325374"/>
            <a:ext cx="732155" cy="0"/>
          </a:xfrm>
          <a:custGeom>
            <a:avLst/>
            <a:gdLst/>
            <a:ahLst/>
            <a:cxnLst/>
            <a:rect l="l" t="t" r="r" b="b"/>
            <a:pathLst>
              <a:path w="732154">
                <a:moveTo>
                  <a:pt x="0" y="0"/>
                </a:moveTo>
                <a:lnTo>
                  <a:pt x="732154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337184"/>
            <a:ext cx="1918335" cy="0"/>
          </a:xfrm>
          <a:custGeom>
            <a:avLst/>
            <a:gdLst/>
            <a:ahLst/>
            <a:cxnLst/>
            <a:rect l="l" t="t" r="r" b="b"/>
            <a:pathLst>
              <a:path w="1918335">
                <a:moveTo>
                  <a:pt x="0" y="0"/>
                </a:moveTo>
                <a:lnTo>
                  <a:pt x="1918335" y="0"/>
                </a:lnTo>
              </a:path>
            </a:pathLst>
          </a:custGeom>
          <a:ln w="3809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332104"/>
            <a:ext cx="1986914" cy="0"/>
          </a:xfrm>
          <a:custGeom>
            <a:avLst/>
            <a:gdLst/>
            <a:ahLst/>
            <a:cxnLst/>
            <a:rect l="l" t="t" r="r" b="b"/>
            <a:pathLst>
              <a:path w="1986914">
                <a:moveTo>
                  <a:pt x="0" y="0"/>
                </a:moveTo>
                <a:lnTo>
                  <a:pt x="1986914" y="0"/>
                </a:lnTo>
              </a:path>
            </a:pathLst>
          </a:custGeom>
          <a:ln w="635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107689" y="334200"/>
            <a:ext cx="2152650" cy="0"/>
          </a:xfrm>
          <a:custGeom>
            <a:avLst/>
            <a:gdLst/>
            <a:ahLst/>
            <a:cxnLst/>
            <a:rect l="l" t="t" r="r" b="b"/>
            <a:pathLst>
              <a:path w="2152650">
                <a:moveTo>
                  <a:pt x="0" y="0"/>
                </a:moveTo>
                <a:lnTo>
                  <a:pt x="2152650" y="0"/>
                </a:lnTo>
              </a:path>
            </a:pathLst>
          </a:custGeom>
          <a:ln w="1003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392159" y="336105"/>
            <a:ext cx="744855" cy="0"/>
          </a:xfrm>
          <a:custGeom>
            <a:avLst/>
            <a:gdLst/>
            <a:ahLst/>
            <a:cxnLst/>
            <a:rect l="l" t="t" r="r" b="b"/>
            <a:pathLst>
              <a:path w="744854">
                <a:moveTo>
                  <a:pt x="0" y="0"/>
                </a:moveTo>
                <a:lnTo>
                  <a:pt x="744855" y="0"/>
                </a:lnTo>
              </a:path>
            </a:pathLst>
          </a:custGeom>
          <a:ln w="622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09940" y="331088"/>
            <a:ext cx="734060" cy="0"/>
          </a:xfrm>
          <a:custGeom>
            <a:avLst/>
            <a:gdLst/>
            <a:ahLst/>
            <a:cxnLst/>
            <a:rect l="l" t="t" r="r" b="b"/>
            <a:pathLst>
              <a:path w="734059">
                <a:moveTo>
                  <a:pt x="0" y="0"/>
                </a:moveTo>
                <a:lnTo>
                  <a:pt x="734059" y="0"/>
                </a:lnTo>
              </a:path>
            </a:pathLst>
          </a:custGeom>
          <a:ln w="381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0" y="339852"/>
            <a:ext cx="9128125" cy="7620"/>
          </a:xfrm>
          <a:custGeom>
            <a:avLst/>
            <a:gdLst/>
            <a:ahLst/>
            <a:cxnLst/>
            <a:rect l="l" t="t" r="r" b="b"/>
            <a:pathLst>
              <a:path w="9128125" h="7620">
                <a:moveTo>
                  <a:pt x="1905762" y="0"/>
                </a:moveTo>
                <a:lnTo>
                  <a:pt x="0" y="0"/>
                </a:lnTo>
                <a:lnTo>
                  <a:pt x="0" y="7620"/>
                </a:lnTo>
                <a:lnTo>
                  <a:pt x="1844802" y="7620"/>
                </a:lnTo>
                <a:lnTo>
                  <a:pt x="1905762" y="0"/>
                </a:lnTo>
                <a:close/>
              </a:path>
              <a:path w="9128125" h="7620">
                <a:moveTo>
                  <a:pt x="5260721" y="0"/>
                </a:moveTo>
                <a:lnTo>
                  <a:pt x="3269869" y="0"/>
                </a:lnTo>
                <a:lnTo>
                  <a:pt x="3370834" y="5461"/>
                </a:lnTo>
                <a:lnTo>
                  <a:pt x="3393059" y="7620"/>
                </a:lnTo>
                <a:lnTo>
                  <a:pt x="5301361" y="7620"/>
                </a:lnTo>
                <a:lnTo>
                  <a:pt x="5275961" y="3301"/>
                </a:lnTo>
                <a:lnTo>
                  <a:pt x="5260721" y="0"/>
                </a:lnTo>
                <a:close/>
              </a:path>
              <a:path w="9128125" h="7620">
                <a:moveTo>
                  <a:pt x="9128125" y="0"/>
                </a:moveTo>
                <a:lnTo>
                  <a:pt x="8381365" y="0"/>
                </a:lnTo>
                <a:lnTo>
                  <a:pt x="8350250" y="7620"/>
                </a:lnTo>
                <a:lnTo>
                  <a:pt x="9103360" y="7620"/>
                </a:lnTo>
                <a:lnTo>
                  <a:pt x="9128125" y="0"/>
                </a:lnTo>
                <a:close/>
              </a:path>
            </a:pathLst>
          </a:custGeom>
          <a:solidFill>
            <a:srgbClr val="00C5D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0" y="352043"/>
            <a:ext cx="1844675" cy="0"/>
          </a:xfrm>
          <a:custGeom>
            <a:avLst/>
            <a:gdLst/>
            <a:ahLst/>
            <a:cxnLst/>
            <a:rect l="l" t="t" r="r" b="b"/>
            <a:pathLst>
              <a:path w="1844675">
                <a:moveTo>
                  <a:pt x="0" y="0"/>
                </a:moveTo>
                <a:lnTo>
                  <a:pt x="184467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92804" y="352043"/>
            <a:ext cx="1952625" cy="0"/>
          </a:xfrm>
          <a:custGeom>
            <a:avLst/>
            <a:gdLst/>
            <a:ahLst/>
            <a:cxnLst/>
            <a:rect l="l" t="t" r="r" b="b"/>
            <a:pathLst>
              <a:path w="1952625">
                <a:moveTo>
                  <a:pt x="0" y="0"/>
                </a:moveTo>
                <a:lnTo>
                  <a:pt x="1952117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318627" y="352043"/>
            <a:ext cx="784225" cy="0"/>
          </a:xfrm>
          <a:custGeom>
            <a:avLst/>
            <a:gdLst/>
            <a:ahLst/>
            <a:cxnLst/>
            <a:rect l="l" t="t" r="r" b="b"/>
            <a:pathLst>
              <a:path w="784225">
                <a:moveTo>
                  <a:pt x="0" y="0"/>
                </a:moveTo>
                <a:lnTo>
                  <a:pt x="78422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361950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4">
                <a:moveTo>
                  <a:pt x="0" y="0"/>
                </a:moveTo>
                <a:lnTo>
                  <a:pt x="1783588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471290" y="361950"/>
            <a:ext cx="1924050" cy="0"/>
          </a:xfrm>
          <a:custGeom>
            <a:avLst/>
            <a:gdLst/>
            <a:ahLst/>
            <a:cxnLst/>
            <a:rect l="l" t="t" r="r" b="b"/>
            <a:pathLst>
              <a:path w="1924050">
                <a:moveTo>
                  <a:pt x="0" y="0"/>
                </a:moveTo>
                <a:lnTo>
                  <a:pt x="1924050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84971" y="366585"/>
            <a:ext cx="765175" cy="0"/>
          </a:xfrm>
          <a:custGeom>
            <a:avLst/>
            <a:gdLst/>
            <a:ahLst/>
            <a:cxnLst/>
            <a:rect l="l" t="t" r="r" b="b"/>
            <a:pathLst>
              <a:path w="765175">
                <a:moveTo>
                  <a:pt x="0" y="0"/>
                </a:moveTo>
                <a:lnTo>
                  <a:pt x="765175" y="0"/>
                </a:lnTo>
              </a:path>
            </a:pathLst>
          </a:custGeom>
          <a:ln w="3175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302752" y="361251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9271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0" y="371093"/>
            <a:ext cx="1723389" cy="0"/>
          </a:xfrm>
          <a:custGeom>
            <a:avLst/>
            <a:gdLst/>
            <a:ahLst/>
            <a:cxnLst/>
            <a:rect l="l" t="t" r="r" b="b"/>
            <a:pathLst>
              <a:path w="1723389">
                <a:moveTo>
                  <a:pt x="0" y="0"/>
                </a:moveTo>
                <a:lnTo>
                  <a:pt x="1723389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550284" y="371093"/>
            <a:ext cx="1889760" cy="0"/>
          </a:xfrm>
          <a:custGeom>
            <a:avLst/>
            <a:gdLst/>
            <a:ahLst/>
            <a:cxnLst/>
            <a:rect l="l" t="t" r="r" b="b"/>
            <a:pathLst>
              <a:path w="1889760">
                <a:moveTo>
                  <a:pt x="0" y="0"/>
                </a:moveTo>
                <a:lnTo>
                  <a:pt x="1889760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251825" y="371093"/>
            <a:ext cx="800735" cy="0"/>
          </a:xfrm>
          <a:custGeom>
            <a:avLst/>
            <a:gdLst/>
            <a:ahLst/>
            <a:cxnLst/>
            <a:rect l="l" t="t" r="r" b="b"/>
            <a:pathLst>
              <a:path w="800734">
                <a:moveTo>
                  <a:pt x="0" y="0"/>
                </a:moveTo>
                <a:lnTo>
                  <a:pt x="800734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0" y="380238"/>
            <a:ext cx="1662430" cy="0"/>
          </a:xfrm>
          <a:custGeom>
            <a:avLst/>
            <a:gdLst/>
            <a:ahLst/>
            <a:cxnLst/>
            <a:rect l="l" t="t" r="r" b="b"/>
            <a:pathLst>
              <a:path w="1662430">
                <a:moveTo>
                  <a:pt x="0" y="0"/>
                </a:moveTo>
                <a:lnTo>
                  <a:pt x="166230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28135" y="380238"/>
            <a:ext cx="1855470" cy="0"/>
          </a:xfrm>
          <a:custGeom>
            <a:avLst/>
            <a:gdLst/>
            <a:ahLst/>
            <a:cxnLst/>
            <a:rect l="l" t="t" r="r" b="b"/>
            <a:pathLst>
              <a:path w="1855470">
                <a:moveTo>
                  <a:pt x="0" y="0"/>
                </a:moveTo>
                <a:lnTo>
                  <a:pt x="185534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220075" y="380238"/>
            <a:ext cx="801370" cy="0"/>
          </a:xfrm>
          <a:custGeom>
            <a:avLst/>
            <a:gdLst/>
            <a:ahLst/>
            <a:cxnLst/>
            <a:rect l="l" t="t" r="r" b="b"/>
            <a:pathLst>
              <a:path w="801370">
                <a:moveTo>
                  <a:pt x="0" y="0"/>
                </a:moveTo>
                <a:lnTo>
                  <a:pt x="801370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0" y="392429"/>
            <a:ext cx="1544320" cy="0"/>
          </a:xfrm>
          <a:custGeom>
            <a:avLst/>
            <a:gdLst/>
            <a:ahLst/>
            <a:cxnLst/>
            <a:rect l="l" t="t" r="r" b="b"/>
            <a:pathLst>
              <a:path w="1544320">
                <a:moveTo>
                  <a:pt x="0" y="0"/>
                </a:moveTo>
                <a:lnTo>
                  <a:pt x="1543812" y="0"/>
                </a:lnTo>
              </a:path>
            </a:pathLst>
          </a:custGeom>
          <a:ln w="3175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0" y="388620"/>
            <a:ext cx="1571625" cy="0"/>
          </a:xfrm>
          <a:custGeom>
            <a:avLst/>
            <a:gdLst/>
            <a:ahLst/>
            <a:cxnLst/>
            <a:rect l="l" t="t" r="r" b="b"/>
            <a:pathLst>
              <a:path w="1571625">
                <a:moveTo>
                  <a:pt x="0" y="0"/>
                </a:moveTo>
                <a:lnTo>
                  <a:pt x="1571117" y="0"/>
                </a:lnTo>
              </a:path>
            </a:pathLst>
          </a:custGeom>
          <a:ln w="507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718178" y="389381"/>
            <a:ext cx="1811020" cy="0"/>
          </a:xfrm>
          <a:custGeom>
            <a:avLst/>
            <a:gdLst/>
            <a:ahLst/>
            <a:cxnLst/>
            <a:rect l="l" t="t" r="r" b="b"/>
            <a:pathLst>
              <a:path w="1811020">
                <a:moveTo>
                  <a:pt x="0" y="0"/>
                </a:moveTo>
                <a:lnTo>
                  <a:pt x="1810639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183880" y="389381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0" y="397763"/>
            <a:ext cx="1538605" cy="0"/>
          </a:xfrm>
          <a:custGeom>
            <a:avLst/>
            <a:gdLst/>
            <a:ahLst/>
            <a:cxnLst/>
            <a:rect l="l" t="t" r="r" b="b"/>
            <a:pathLst>
              <a:path w="1538605">
                <a:moveTo>
                  <a:pt x="0" y="0"/>
                </a:moveTo>
                <a:lnTo>
                  <a:pt x="1538605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96665" y="397763"/>
            <a:ext cx="1776095" cy="0"/>
          </a:xfrm>
          <a:custGeom>
            <a:avLst/>
            <a:gdLst/>
            <a:ahLst/>
            <a:cxnLst/>
            <a:rect l="l" t="t" r="r" b="b"/>
            <a:pathLst>
              <a:path w="1776095">
                <a:moveTo>
                  <a:pt x="0" y="0"/>
                </a:moveTo>
                <a:lnTo>
                  <a:pt x="1775587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45271" y="397763"/>
            <a:ext cx="812165" cy="0"/>
          </a:xfrm>
          <a:custGeom>
            <a:avLst/>
            <a:gdLst/>
            <a:ahLst/>
            <a:cxnLst/>
            <a:rect l="l" t="t" r="r" b="b"/>
            <a:pathLst>
              <a:path w="812165">
                <a:moveTo>
                  <a:pt x="0" y="0"/>
                </a:moveTo>
                <a:lnTo>
                  <a:pt x="812164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0" y="407669"/>
            <a:ext cx="1500505" cy="0"/>
          </a:xfrm>
          <a:custGeom>
            <a:avLst/>
            <a:gdLst/>
            <a:ahLst/>
            <a:cxnLst/>
            <a:rect l="l" t="t" r="r" b="b"/>
            <a:pathLst>
              <a:path w="1500505">
                <a:moveTo>
                  <a:pt x="0" y="0"/>
                </a:moveTo>
                <a:lnTo>
                  <a:pt x="1500505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875404" y="407669"/>
            <a:ext cx="1748155" cy="0"/>
          </a:xfrm>
          <a:custGeom>
            <a:avLst/>
            <a:gdLst/>
            <a:ahLst/>
            <a:cxnLst/>
            <a:rect l="l" t="t" r="r" b="b"/>
            <a:pathLst>
              <a:path w="1748154">
                <a:moveTo>
                  <a:pt x="0" y="0"/>
                </a:moveTo>
                <a:lnTo>
                  <a:pt x="1747647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02092" y="407669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>
                <a:moveTo>
                  <a:pt x="0" y="0"/>
                </a:moveTo>
                <a:lnTo>
                  <a:pt x="825500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0" y="416813"/>
            <a:ext cx="1463675" cy="0"/>
          </a:xfrm>
          <a:custGeom>
            <a:avLst/>
            <a:gdLst/>
            <a:ahLst/>
            <a:cxnLst/>
            <a:rect l="l" t="t" r="r" b="b"/>
            <a:pathLst>
              <a:path w="1463675">
                <a:moveTo>
                  <a:pt x="0" y="0"/>
                </a:moveTo>
                <a:lnTo>
                  <a:pt x="146316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53890" y="416813"/>
            <a:ext cx="1713864" cy="0"/>
          </a:xfrm>
          <a:custGeom>
            <a:avLst/>
            <a:gdLst/>
            <a:ahLst/>
            <a:cxnLst/>
            <a:rect l="l" t="t" r="r" b="b"/>
            <a:pathLst>
              <a:path w="1713864">
                <a:moveTo>
                  <a:pt x="0" y="0"/>
                </a:moveTo>
                <a:lnTo>
                  <a:pt x="171335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075930" y="419480"/>
            <a:ext cx="795020" cy="0"/>
          </a:xfrm>
          <a:custGeom>
            <a:avLst/>
            <a:gdLst/>
            <a:ahLst/>
            <a:cxnLst/>
            <a:rect l="l" t="t" r="r" b="b"/>
            <a:pathLst>
              <a:path w="795020">
                <a:moveTo>
                  <a:pt x="0" y="0"/>
                </a:moveTo>
                <a:lnTo>
                  <a:pt x="79451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097519" y="414147"/>
            <a:ext cx="792480" cy="0"/>
          </a:xfrm>
          <a:custGeom>
            <a:avLst/>
            <a:gdLst/>
            <a:ahLst/>
            <a:cxnLst/>
            <a:rect l="l" t="t" r="r" b="b"/>
            <a:pathLst>
              <a:path w="792479">
                <a:moveTo>
                  <a:pt x="0" y="0"/>
                </a:moveTo>
                <a:lnTo>
                  <a:pt x="79197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0" y="425958"/>
            <a:ext cx="1425575" cy="0"/>
          </a:xfrm>
          <a:custGeom>
            <a:avLst/>
            <a:gdLst/>
            <a:ahLst/>
            <a:cxnLst/>
            <a:rect l="l" t="t" r="r" b="b"/>
            <a:pathLst>
              <a:path w="1425575">
                <a:moveTo>
                  <a:pt x="0" y="0"/>
                </a:moveTo>
                <a:lnTo>
                  <a:pt x="1425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32503" y="425958"/>
            <a:ext cx="1679575" cy="0"/>
          </a:xfrm>
          <a:custGeom>
            <a:avLst/>
            <a:gdLst/>
            <a:ahLst/>
            <a:cxnLst/>
            <a:rect l="l" t="t" r="r" b="b"/>
            <a:pathLst>
              <a:path w="1679575">
                <a:moveTo>
                  <a:pt x="0" y="0"/>
                </a:moveTo>
                <a:lnTo>
                  <a:pt x="1679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026907" y="425958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0" y="435101"/>
            <a:ext cx="1382395" cy="0"/>
          </a:xfrm>
          <a:custGeom>
            <a:avLst/>
            <a:gdLst/>
            <a:ahLst/>
            <a:cxnLst/>
            <a:rect l="l" t="t" r="r" b="b"/>
            <a:pathLst>
              <a:path w="1382395">
                <a:moveTo>
                  <a:pt x="0" y="0"/>
                </a:moveTo>
                <a:lnTo>
                  <a:pt x="1381887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167123" y="435673"/>
            <a:ext cx="1573530" cy="0"/>
          </a:xfrm>
          <a:custGeom>
            <a:avLst/>
            <a:gdLst/>
            <a:ahLst/>
            <a:cxnLst/>
            <a:rect l="l" t="t" r="r" b="b"/>
            <a:pathLst>
              <a:path w="1573529">
                <a:moveTo>
                  <a:pt x="0" y="0"/>
                </a:moveTo>
                <a:lnTo>
                  <a:pt x="1573022" y="0"/>
                </a:lnTo>
              </a:path>
            </a:pathLst>
          </a:custGeom>
          <a:ln w="6476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127753" y="431863"/>
            <a:ext cx="1587500" cy="0"/>
          </a:xfrm>
          <a:custGeom>
            <a:avLst/>
            <a:gdLst/>
            <a:ahLst/>
            <a:cxnLst/>
            <a:rect l="l" t="t" r="r" b="b"/>
            <a:pathLst>
              <a:path w="1587500">
                <a:moveTo>
                  <a:pt x="0" y="0"/>
                </a:moveTo>
                <a:lnTo>
                  <a:pt x="1586992" y="0"/>
                </a:lnTo>
              </a:path>
            </a:pathLst>
          </a:custGeom>
          <a:ln w="3175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989569" y="435101"/>
            <a:ext cx="834390" cy="0"/>
          </a:xfrm>
          <a:custGeom>
            <a:avLst/>
            <a:gdLst/>
            <a:ahLst/>
            <a:cxnLst/>
            <a:rect l="l" t="t" r="r" b="b"/>
            <a:pathLst>
              <a:path w="834390">
                <a:moveTo>
                  <a:pt x="0" y="0"/>
                </a:moveTo>
                <a:lnTo>
                  <a:pt x="834389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0" y="444245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60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200652" y="444245"/>
            <a:ext cx="1621790" cy="0"/>
          </a:xfrm>
          <a:custGeom>
            <a:avLst/>
            <a:gdLst/>
            <a:ahLst/>
            <a:cxnLst/>
            <a:rect l="l" t="t" r="r" b="b"/>
            <a:pathLst>
              <a:path w="1621789">
                <a:moveTo>
                  <a:pt x="0" y="0"/>
                </a:moveTo>
                <a:lnTo>
                  <a:pt x="1621789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46008" y="444245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0" y="453390"/>
            <a:ext cx="1305560" cy="0"/>
          </a:xfrm>
          <a:custGeom>
            <a:avLst/>
            <a:gdLst/>
            <a:ahLst/>
            <a:cxnLst/>
            <a:rect l="l" t="t" r="r" b="b"/>
            <a:pathLst>
              <a:path w="1305560">
                <a:moveTo>
                  <a:pt x="0" y="0"/>
                </a:moveTo>
                <a:lnTo>
                  <a:pt x="130543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278376" y="453390"/>
            <a:ext cx="1596390" cy="0"/>
          </a:xfrm>
          <a:custGeom>
            <a:avLst/>
            <a:gdLst/>
            <a:ahLst/>
            <a:cxnLst/>
            <a:rect l="l" t="t" r="r" b="b"/>
            <a:pathLst>
              <a:path w="1596389">
                <a:moveTo>
                  <a:pt x="0" y="0"/>
                </a:moveTo>
                <a:lnTo>
                  <a:pt x="159626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909559" y="458088"/>
            <a:ext cx="802005" cy="0"/>
          </a:xfrm>
          <a:custGeom>
            <a:avLst/>
            <a:gdLst/>
            <a:ahLst/>
            <a:cxnLst/>
            <a:rect l="l" t="t" r="r" b="b"/>
            <a:pathLst>
              <a:path w="802004">
                <a:moveTo>
                  <a:pt x="0" y="0"/>
                </a:moveTo>
                <a:lnTo>
                  <a:pt x="802005" y="0"/>
                </a:lnTo>
              </a:path>
            </a:pathLst>
          </a:custGeom>
          <a:ln w="3175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931784" y="452755"/>
            <a:ext cx="800100" cy="0"/>
          </a:xfrm>
          <a:custGeom>
            <a:avLst/>
            <a:gdLst/>
            <a:ahLst/>
            <a:cxnLst/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ln w="939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0" y="462533"/>
            <a:ext cx="1267460" cy="0"/>
          </a:xfrm>
          <a:custGeom>
            <a:avLst/>
            <a:gdLst/>
            <a:ahLst/>
            <a:cxnLst/>
            <a:rect l="l" t="t" r="r" b="b"/>
            <a:pathLst>
              <a:path w="1267460">
                <a:moveTo>
                  <a:pt x="0" y="0"/>
                </a:moveTo>
                <a:lnTo>
                  <a:pt x="126738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357115" y="462533"/>
            <a:ext cx="1569720" cy="0"/>
          </a:xfrm>
          <a:custGeom>
            <a:avLst/>
            <a:gdLst/>
            <a:ahLst/>
            <a:cxnLst/>
            <a:rect l="l" t="t" r="r" b="b"/>
            <a:pathLst>
              <a:path w="1569720">
                <a:moveTo>
                  <a:pt x="0" y="0"/>
                </a:moveTo>
                <a:lnTo>
                  <a:pt x="156959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860156" y="462533"/>
            <a:ext cx="854075" cy="0"/>
          </a:xfrm>
          <a:custGeom>
            <a:avLst/>
            <a:gdLst/>
            <a:ahLst/>
            <a:cxnLst/>
            <a:rect l="l" t="t" r="r" b="b"/>
            <a:pathLst>
              <a:path w="854075">
                <a:moveTo>
                  <a:pt x="0" y="0"/>
                </a:moveTo>
                <a:lnTo>
                  <a:pt x="854075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0" y="474980"/>
            <a:ext cx="1197610" cy="0"/>
          </a:xfrm>
          <a:custGeom>
            <a:avLst/>
            <a:gdLst/>
            <a:ahLst/>
            <a:cxnLst/>
            <a:rect l="l" t="t" r="r" b="b"/>
            <a:pathLst>
              <a:path w="1197610">
                <a:moveTo>
                  <a:pt x="0" y="0"/>
                </a:moveTo>
                <a:lnTo>
                  <a:pt x="1196987" y="0"/>
                </a:lnTo>
              </a:path>
            </a:pathLst>
          </a:custGeom>
          <a:ln w="5079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0" y="469265"/>
            <a:ext cx="1216660" cy="0"/>
          </a:xfrm>
          <a:custGeom>
            <a:avLst/>
            <a:gdLst/>
            <a:ahLst/>
            <a:cxnLst/>
            <a:rect l="l" t="t" r="r" b="b"/>
            <a:pathLst>
              <a:path w="1216660">
                <a:moveTo>
                  <a:pt x="0" y="0"/>
                </a:moveTo>
                <a:lnTo>
                  <a:pt x="1216037" y="0"/>
                </a:lnTo>
              </a:path>
            </a:pathLst>
          </a:custGeom>
          <a:ln w="635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436236" y="471677"/>
            <a:ext cx="1543685" cy="0"/>
          </a:xfrm>
          <a:custGeom>
            <a:avLst/>
            <a:gdLst/>
            <a:ahLst/>
            <a:cxnLst/>
            <a:rect l="l" t="t" r="r" b="b"/>
            <a:pathLst>
              <a:path w="1543685">
                <a:moveTo>
                  <a:pt x="0" y="0"/>
                </a:moveTo>
                <a:lnTo>
                  <a:pt x="1543685" y="0"/>
                </a:lnTo>
              </a:path>
            </a:pathLst>
          </a:custGeom>
          <a:ln w="10667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818246" y="476313"/>
            <a:ext cx="821055" cy="0"/>
          </a:xfrm>
          <a:custGeom>
            <a:avLst/>
            <a:gdLst/>
            <a:ahLst/>
            <a:cxnLst/>
            <a:rect l="l" t="t" r="r" b="b"/>
            <a:pathLst>
              <a:path w="821054">
                <a:moveTo>
                  <a:pt x="0" y="0"/>
                </a:moveTo>
                <a:lnTo>
                  <a:pt x="821054" y="0"/>
                </a:lnTo>
              </a:path>
            </a:pathLst>
          </a:custGeom>
          <a:ln w="3175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844281" y="470979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975" y="0"/>
                </a:lnTo>
              </a:path>
            </a:pathLst>
          </a:custGeom>
          <a:ln w="927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0" y="480822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60">
                <a:moveTo>
                  <a:pt x="0" y="0"/>
                </a:moveTo>
                <a:lnTo>
                  <a:pt x="1191247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525517" y="480822"/>
            <a:ext cx="1506220" cy="0"/>
          </a:xfrm>
          <a:custGeom>
            <a:avLst/>
            <a:gdLst/>
            <a:ahLst/>
            <a:cxnLst/>
            <a:rect l="l" t="t" r="r" b="b"/>
            <a:pathLst>
              <a:path w="1506220">
                <a:moveTo>
                  <a:pt x="0" y="0"/>
                </a:moveTo>
                <a:lnTo>
                  <a:pt x="1506220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768463" y="480822"/>
            <a:ext cx="868044" cy="0"/>
          </a:xfrm>
          <a:custGeom>
            <a:avLst/>
            <a:gdLst/>
            <a:ahLst/>
            <a:cxnLst/>
            <a:rect l="l" t="t" r="r" b="b"/>
            <a:pathLst>
              <a:path w="868045">
                <a:moveTo>
                  <a:pt x="0" y="0"/>
                </a:moveTo>
                <a:lnTo>
                  <a:pt x="868044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0" y="489966"/>
            <a:ext cx="1164590" cy="0"/>
          </a:xfrm>
          <a:custGeom>
            <a:avLst/>
            <a:gdLst/>
            <a:ahLst/>
            <a:cxnLst/>
            <a:rect l="l" t="t" r="r" b="b"/>
            <a:pathLst>
              <a:path w="1164590">
                <a:moveTo>
                  <a:pt x="0" y="0"/>
                </a:moveTo>
                <a:lnTo>
                  <a:pt x="1164043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604130" y="489966"/>
            <a:ext cx="1489075" cy="0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716393" y="489966"/>
            <a:ext cx="879475" cy="0"/>
          </a:xfrm>
          <a:custGeom>
            <a:avLst/>
            <a:gdLst/>
            <a:ahLst/>
            <a:cxnLst/>
            <a:rect l="l" t="t" r="r" b="b"/>
            <a:pathLst>
              <a:path w="879475">
                <a:moveTo>
                  <a:pt x="0" y="0"/>
                </a:moveTo>
                <a:lnTo>
                  <a:pt x="878966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0" y="499109"/>
            <a:ext cx="1137285" cy="0"/>
          </a:xfrm>
          <a:custGeom>
            <a:avLst/>
            <a:gdLst/>
            <a:ahLst/>
            <a:cxnLst/>
            <a:rect l="l" t="t" r="r" b="b"/>
            <a:pathLst>
              <a:path w="1137285">
                <a:moveTo>
                  <a:pt x="0" y="0"/>
                </a:moveTo>
                <a:lnTo>
                  <a:pt x="113675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682871" y="499109"/>
            <a:ext cx="1462405" cy="0"/>
          </a:xfrm>
          <a:custGeom>
            <a:avLst/>
            <a:gdLst/>
            <a:ahLst/>
            <a:cxnLst/>
            <a:rect l="l" t="t" r="r" b="b"/>
            <a:pathLst>
              <a:path w="1462404">
                <a:moveTo>
                  <a:pt x="0" y="0"/>
                </a:moveTo>
                <a:lnTo>
                  <a:pt x="1461896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670165" y="499109"/>
            <a:ext cx="883919" cy="0"/>
          </a:xfrm>
          <a:custGeom>
            <a:avLst/>
            <a:gdLst/>
            <a:ahLst/>
            <a:cxnLst/>
            <a:rect l="l" t="t" r="r" b="b"/>
            <a:pathLst>
              <a:path w="883920">
                <a:moveTo>
                  <a:pt x="0" y="0"/>
                </a:moveTo>
                <a:lnTo>
                  <a:pt x="88341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0" y="508254"/>
            <a:ext cx="1109980" cy="0"/>
          </a:xfrm>
          <a:custGeom>
            <a:avLst/>
            <a:gdLst/>
            <a:ahLst/>
            <a:cxnLst/>
            <a:rect l="l" t="t" r="r" b="b"/>
            <a:pathLst>
              <a:path w="1109980">
                <a:moveTo>
                  <a:pt x="0" y="0"/>
                </a:moveTo>
                <a:lnTo>
                  <a:pt x="1109980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822825" y="510286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3345" y="0"/>
                </a:lnTo>
              </a:path>
            </a:pathLst>
          </a:custGeom>
          <a:ln w="660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777740" y="504951"/>
            <a:ext cx="1370330" cy="0"/>
          </a:xfrm>
          <a:custGeom>
            <a:avLst/>
            <a:gdLst/>
            <a:ahLst/>
            <a:cxnLst/>
            <a:rect l="l" t="t" r="r" b="b"/>
            <a:pathLst>
              <a:path w="1370329">
                <a:moveTo>
                  <a:pt x="0" y="0"/>
                </a:moveTo>
                <a:lnTo>
                  <a:pt x="1370330" y="0"/>
                </a:lnTo>
              </a:path>
            </a:pathLst>
          </a:custGeom>
          <a:ln w="406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623809" y="508254"/>
            <a:ext cx="887094" cy="0"/>
          </a:xfrm>
          <a:custGeom>
            <a:avLst/>
            <a:gdLst/>
            <a:ahLst/>
            <a:cxnLst/>
            <a:rect l="l" t="t" r="r" b="b"/>
            <a:pathLst>
              <a:path w="887095">
                <a:moveTo>
                  <a:pt x="0" y="0"/>
                </a:moveTo>
                <a:lnTo>
                  <a:pt x="887095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0" y="518159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8915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851019" y="518159"/>
            <a:ext cx="1436370" cy="0"/>
          </a:xfrm>
          <a:custGeom>
            <a:avLst/>
            <a:gdLst/>
            <a:ahLst/>
            <a:cxnLst/>
            <a:rect l="l" t="t" r="r" b="b"/>
            <a:pathLst>
              <a:path w="1436370">
                <a:moveTo>
                  <a:pt x="0" y="0"/>
                </a:moveTo>
                <a:lnTo>
                  <a:pt x="1436369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580376" y="521398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725" y="0"/>
                </a:lnTo>
              </a:path>
            </a:pathLst>
          </a:custGeom>
          <a:ln w="3175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607681" y="516826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6476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0" y="526541"/>
            <a:ext cx="1051560" cy="0"/>
          </a:xfrm>
          <a:custGeom>
            <a:avLst/>
            <a:gdLst/>
            <a:ahLst/>
            <a:cxnLst/>
            <a:rect l="l" t="t" r="r" b="b"/>
            <a:pathLst>
              <a:path w="1051560">
                <a:moveTo>
                  <a:pt x="0" y="0"/>
                </a:moveTo>
                <a:lnTo>
                  <a:pt x="1051509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929251" y="526541"/>
            <a:ext cx="1431925" cy="0"/>
          </a:xfrm>
          <a:custGeom>
            <a:avLst/>
            <a:gdLst/>
            <a:ahLst/>
            <a:cxnLst/>
            <a:rect l="l" t="t" r="r" b="b"/>
            <a:pathLst>
              <a:path w="1431925">
                <a:moveTo>
                  <a:pt x="0" y="0"/>
                </a:moveTo>
                <a:lnTo>
                  <a:pt x="143192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495158" y="526541"/>
            <a:ext cx="926465" cy="0"/>
          </a:xfrm>
          <a:custGeom>
            <a:avLst/>
            <a:gdLst/>
            <a:ahLst/>
            <a:cxnLst/>
            <a:rect l="l" t="t" r="r" b="b"/>
            <a:pathLst>
              <a:path w="926465">
                <a:moveTo>
                  <a:pt x="0" y="0"/>
                </a:moveTo>
                <a:lnTo>
                  <a:pt x="92646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0" y="535686"/>
            <a:ext cx="1024255" cy="0"/>
          </a:xfrm>
          <a:custGeom>
            <a:avLst/>
            <a:gdLst/>
            <a:ahLst/>
            <a:cxnLst/>
            <a:rect l="l" t="t" r="r" b="b"/>
            <a:pathLst>
              <a:path w="1024255">
                <a:moveTo>
                  <a:pt x="0" y="0"/>
                </a:moveTo>
                <a:lnTo>
                  <a:pt x="1024229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007483" y="535686"/>
            <a:ext cx="1438275" cy="0"/>
          </a:xfrm>
          <a:custGeom>
            <a:avLst/>
            <a:gdLst/>
            <a:ahLst/>
            <a:cxnLst/>
            <a:rect l="l" t="t" r="r" b="b"/>
            <a:pathLst>
              <a:path w="1438275">
                <a:moveTo>
                  <a:pt x="0" y="0"/>
                </a:moveTo>
                <a:lnTo>
                  <a:pt x="1438147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426070" y="538987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>
                <a:moveTo>
                  <a:pt x="0" y="0"/>
                </a:moveTo>
                <a:lnTo>
                  <a:pt x="913129" y="0"/>
                </a:lnTo>
              </a:path>
            </a:pathLst>
          </a:custGeom>
          <a:ln w="4064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468616" y="533654"/>
            <a:ext cx="895985" cy="0"/>
          </a:xfrm>
          <a:custGeom>
            <a:avLst/>
            <a:gdLst/>
            <a:ahLst/>
            <a:cxnLst/>
            <a:rect l="l" t="t" r="r" b="b"/>
            <a:pathLst>
              <a:path w="895984">
                <a:moveTo>
                  <a:pt x="0" y="0"/>
                </a:moveTo>
                <a:lnTo>
                  <a:pt x="895984" y="0"/>
                </a:lnTo>
              </a:path>
            </a:pathLst>
          </a:custGeom>
          <a:ln w="6603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0" y="544830"/>
            <a:ext cx="998219" cy="0"/>
          </a:xfrm>
          <a:custGeom>
            <a:avLst/>
            <a:gdLst/>
            <a:ahLst/>
            <a:cxnLst/>
            <a:rect l="l" t="t" r="r" b="b"/>
            <a:pathLst>
              <a:path w="998219">
                <a:moveTo>
                  <a:pt x="0" y="0"/>
                </a:moveTo>
                <a:lnTo>
                  <a:pt x="997661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86730" y="544830"/>
            <a:ext cx="1434465" cy="0"/>
          </a:xfrm>
          <a:custGeom>
            <a:avLst/>
            <a:gdLst/>
            <a:ahLst/>
            <a:cxnLst/>
            <a:rect l="l" t="t" r="r" b="b"/>
            <a:pathLst>
              <a:path w="1434465">
                <a:moveTo>
                  <a:pt x="0" y="0"/>
                </a:moveTo>
                <a:lnTo>
                  <a:pt x="1433957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336663" y="544830"/>
            <a:ext cx="1000125" cy="0"/>
          </a:xfrm>
          <a:custGeom>
            <a:avLst/>
            <a:gdLst/>
            <a:ahLst/>
            <a:cxnLst/>
            <a:rect l="l" t="t" r="r" b="b"/>
            <a:pathLst>
              <a:path w="1000125">
                <a:moveTo>
                  <a:pt x="0" y="0"/>
                </a:moveTo>
                <a:lnTo>
                  <a:pt x="999616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0" y="553973"/>
            <a:ext cx="970280" cy="0"/>
          </a:xfrm>
          <a:custGeom>
            <a:avLst/>
            <a:gdLst/>
            <a:ahLst/>
            <a:cxnLst/>
            <a:rect l="l" t="t" r="r" b="b"/>
            <a:pathLst>
              <a:path w="970280">
                <a:moveTo>
                  <a:pt x="0" y="0"/>
                </a:moveTo>
                <a:lnTo>
                  <a:pt x="970229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242940" y="557974"/>
            <a:ext cx="1354455" cy="0"/>
          </a:xfrm>
          <a:custGeom>
            <a:avLst/>
            <a:gdLst/>
            <a:ahLst/>
            <a:cxnLst/>
            <a:rect l="l" t="t" r="r" b="b"/>
            <a:pathLst>
              <a:path w="1354454">
                <a:moveTo>
                  <a:pt x="0" y="0"/>
                </a:moveTo>
                <a:lnTo>
                  <a:pt x="1354455" y="0"/>
                </a:lnTo>
              </a:path>
            </a:pathLst>
          </a:custGeom>
          <a:ln w="3175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197855" y="552640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59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8000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261479" y="553973"/>
            <a:ext cx="1022350" cy="0"/>
          </a:xfrm>
          <a:custGeom>
            <a:avLst/>
            <a:gdLst/>
            <a:ahLst/>
            <a:cxnLst/>
            <a:rect l="l" t="t" r="r" b="b"/>
            <a:pathLst>
              <a:path w="1022350">
                <a:moveTo>
                  <a:pt x="0" y="0"/>
                </a:moveTo>
                <a:lnTo>
                  <a:pt x="1022350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0" y="56388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177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254752" y="563880"/>
            <a:ext cx="1535430" cy="0"/>
          </a:xfrm>
          <a:custGeom>
            <a:avLst/>
            <a:gdLst/>
            <a:ahLst/>
            <a:cxnLst/>
            <a:rect l="l" t="t" r="r" b="b"/>
            <a:pathLst>
              <a:path w="1535429">
                <a:moveTo>
                  <a:pt x="0" y="0"/>
                </a:moveTo>
                <a:lnTo>
                  <a:pt x="1535429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085456" y="563880"/>
            <a:ext cx="1140460" cy="0"/>
          </a:xfrm>
          <a:custGeom>
            <a:avLst/>
            <a:gdLst/>
            <a:ahLst/>
            <a:cxnLst/>
            <a:rect l="l" t="t" r="r" b="b"/>
            <a:pathLst>
              <a:path w="1140459">
                <a:moveTo>
                  <a:pt x="0" y="0"/>
                </a:moveTo>
                <a:lnTo>
                  <a:pt x="1140460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0" y="568451"/>
            <a:ext cx="8174355" cy="7620"/>
          </a:xfrm>
          <a:custGeom>
            <a:avLst/>
            <a:gdLst/>
            <a:ahLst/>
            <a:cxnLst/>
            <a:rect l="l" t="t" r="r" b="b"/>
            <a:pathLst>
              <a:path w="8174355" h="7620">
                <a:moveTo>
                  <a:pt x="912469" y="0"/>
                </a:moveTo>
                <a:lnTo>
                  <a:pt x="0" y="0"/>
                </a:lnTo>
                <a:lnTo>
                  <a:pt x="0" y="7620"/>
                </a:lnTo>
                <a:lnTo>
                  <a:pt x="886434" y="7620"/>
                </a:lnTo>
                <a:lnTo>
                  <a:pt x="892784" y="5461"/>
                </a:lnTo>
                <a:lnTo>
                  <a:pt x="912469" y="0"/>
                </a:lnTo>
                <a:close/>
              </a:path>
              <a:path w="8174355" h="7620">
                <a:moveTo>
                  <a:pt x="6789801" y="0"/>
                </a:moveTo>
                <a:lnTo>
                  <a:pt x="5332603" y="0"/>
                </a:lnTo>
                <a:lnTo>
                  <a:pt x="5411343" y="7620"/>
                </a:lnTo>
                <a:lnTo>
                  <a:pt x="8123301" y="7620"/>
                </a:lnTo>
                <a:lnTo>
                  <a:pt x="8130285" y="6476"/>
                </a:lnTo>
                <a:lnTo>
                  <a:pt x="6933946" y="6476"/>
                </a:lnTo>
                <a:lnTo>
                  <a:pt x="6789801" y="0"/>
                </a:lnTo>
                <a:close/>
              </a:path>
              <a:path w="8174355" h="7620">
                <a:moveTo>
                  <a:pt x="8174101" y="0"/>
                </a:moveTo>
                <a:lnTo>
                  <a:pt x="7085076" y="0"/>
                </a:lnTo>
                <a:lnTo>
                  <a:pt x="6933946" y="6476"/>
                </a:lnTo>
                <a:lnTo>
                  <a:pt x="8130285" y="6476"/>
                </a:lnTo>
                <a:lnTo>
                  <a:pt x="8174101" y="0"/>
                </a:lnTo>
                <a:close/>
              </a:path>
            </a:pathLst>
          </a:custGeom>
          <a:solidFill>
            <a:srgbClr val="00ACD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0" y="581405"/>
            <a:ext cx="886460" cy="0"/>
          </a:xfrm>
          <a:custGeom>
            <a:avLst/>
            <a:gdLst/>
            <a:ahLst/>
            <a:cxnLst/>
            <a:rect l="l" t="t" r="r" b="b"/>
            <a:pathLst>
              <a:path w="886460">
                <a:moveTo>
                  <a:pt x="0" y="0"/>
                </a:moveTo>
                <a:lnTo>
                  <a:pt x="886396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411089" y="581405"/>
            <a:ext cx="2712085" cy="0"/>
          </a:xfrm>
          <a:custGeom>
            <a:avLst/>
            <a:gdLst/>
            <a:ahLst/>
            <a:cxnLst/>
            <a:rect l="l" t="t" r="r" b="b"/>
            <a:pathLst>
              <a:path w="2712084">
                <a:moveTo>
                  <a:pt x="0" y="0"/>
                </a:moveTo>
                <a:lnTo>
                  <a:pt x="2711831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0" y="590550"/>
            <a:ext cx="864869" cy="0"/>
          </a:xfrm>
          <a:custGeom>
            <a:avLst/>
            <a:gdLst/>
            <a:ahLst/>
            <a:cxnLst/>
            <a:rect l="l" t="t" r="r" b="b"/>
            <a:pathLst>
              <a:path w="864869">
                <a:moveTo>
                  <a:pt x="0" y="0"/>
                </a:moveTo>
                <a:lnTo>
                  <a:pt x="864857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490083" y="590550"/>
            <a:ext cx="2581910" cy="0"/>
          </a:xfrm>
          <a:custGeom>
            <a:avLst/>
            <a:gdLst/>
            <a:ahLst/>
            <a:cxnLst/>
            <a:rect l="l" t="t" r="r" b="b"/>
            <a:pathLst>
              <a:path w="2581909">
                <a:moveTo>
                  <a:pt x="0" y="0"/>
                </a:moveTo>
                <a:lnTo>
                  <a:pt x="2581910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0" y="599694"/>
            <a:ext cx="843280" cy="0"/>
          </a:xfrm>
          <a:custGeom>
            <a:avLst/>
            <a:gdLst/>
            <a:ahLst/>
            <a:cxnLst/>
            <a:rect l="l" t="t" r="r" b="b"/>
            <a:pathLst>
              <a:path w="843280">
                <a:moveTo>
                  <a:pt x="0" y="0"/>
                </a:moveTo>
                <a:lnTo>
                  <a:pt x="842670" y="0"/>
                </a:lnTo>
              </a:path>
            </a:pathLst>
          </a:custGeom>
          <a:ln w="10667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619241" y="600329"/>
            <a:ext cx="2360930" cy="0"/>
          </a:xfrm>
          <a:custGeom>
            <a:avLst/>
            <a:gdLst/>
            <a:ahLst/>
            <a:cxnLst/>
            <a:rect l="l" t="t" r="r" b="b"/>
            <a:pathLst>
              <a:path w="2360929">
                <a:moveTo>
                  <a:pt x="0" y="0"/>
                </a:moveTo>
                <a:lnTo>
                  <a:pt x="2360422" y="0"/>
                </a:lnTo>
              </a:path>
            </a:pathLst>
          </a:custGeom>
          <a:ln w="9398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574157" y="594994"/>
            <a:ext cx="2444115" cy="0"/>
          </a:xfrm>
          <a:custGeom>
            <a:avLst/>
            <a:gdLst/>
            <a:ahLst/>
            <a:cxnLst/>
            <a:rect l="l" t="t" r="r" b="b"/>
            <a:pathLst>
              <a:path w="2444115">
                <a:moveTo>
                  <a:pt x="0" y="0"/>
                </a:moveTo>
                <a:lnTo>
                  <a:pt x="2443607" y="0"/>
                </a:lnTo>
              </a:path>
            </a:pathLst>
          </a:custGeom>
          <a:ln w="3175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0" y="609600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>
                <a:moveTo>
                  <a:pt x="0" y="0"/>
                </a:moveTo>
                <a:lnTo>
                  <a:pt x="817829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657469" y="609600"/>
            <a:ext cx="2286635" cy="0"/>
          </a:xfrm>
          <a:custGeom>
            <a:avLst/>
            <a:gdLst/>
            <a:ahLst/>
            <a:cxnLst/>
            <a:rect l="l" t="t" r="r" b="b"/>
            <a:pathLst>
              <a:path w="2286634">
                <a:moveTo>
                  <a:pt x="0" y="0"/>
                </a:moveTo>
                <a:lnTo>
                  <a:pt x="2286507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0" y="618744"/>
            <a:ext cx="796290" cy="0"/>
          </a:xfrm>
          <a:custGeom>
            <a:avLst/>
            <a:gdLst/>
            <a:ahLst/>
            <a:cxnLst/>
            <a:rect l="l" t="t" r="r" b="b"/>
            <a:pathLst>
              <a:path w="796290">
                <a:moveTo>
                  <a:pt x="0" y="0"/>
                </a:moveTo>
                <a:lnTo>
                  <a:pt x="795693" y="0"/>
                </a:lnTo>
              </a:path>
            </a:pathLst>
          </a:custGeom>
          <a:ln w="9143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770498" y="617601"/>
            <a:ext cx="2076450" cy="0"/>
          </a:xfrm>
          <a:custGeom>
            <a:avLst/>
            <a:gdLst/>
            <a:ahLst/>
            <a:cxnLst/>
            <a:rect l="l" t="t" r="r" b="b"/>
            <a:pathLst>
              <a:path w="2076450">
                <a:moveTo>
                  <a:pt x="0" y="0"/>
                </a:moveTo>
                <a:lnTo>
                  <a:pt x="2075942" y="0"/>
                </a:lnTo>
              </a:path>
            </a:pathLst>
          </a:custGeom>
          <a:ln w="6857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0" y="62712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141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819013" y="627126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439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0" y="636269"/>
            <a:ext cx="752475" cy="0"/>
          </a:xfrm>
          <a:custGeom>
            <a:avLst/>
            <a:gdLst/>
            <a:ahLst/>
            <a:cxnLst/>
            <a:rect l="l" t="t" r="r" b="b"/>
            <a:pathLst>
              <a:path w="752475">
                <a:moveTo>
                  <a:pt x="0" y="0"/>
                </a:moveTo>
                <a:lnTo>
                  <a:pt x="75191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919470" y="636269"/>
            <a:ext cx="1819275" cy="0"/>
          </a:xfrm>
          <a:custGeom>
            <a:avLst/>
            <a:gdLst/>
            <a:ahLst/>
            <a:cxnLst/>
            <a:rect l="l" t="t" r="r" b="b"/>
            <a:pathLst>
              <a:path w="1819275">
                <a:moveTo>
                  <a:pt x="0" y="0"/>
                </a:moveTo>
                <a:lnTo>
                  <a:pt x="181876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0" y="645413"/>
            <a:ext cx="730885" cy="0"/>
          </a:xfrm>
          <a:custGeom>
            <a:avLst/>
            <a:gdLst/>
            <a:ahLst/>
            <a:cxnLst/>
            <a:rect l="l" t="t" r="r" b="b"/>
            <a:pathLst>
              <a:path w="730885">
                <a:moveTo>
                  <a:pt x="0" y="0"/>
                </a:moveTo>
                <a:lnTo>
                  <a:pt x="730326" y="0"/>
                </a:lnTo>
              </a:path>
            </a:pathLst>
          </a:custGeom>
          <a:ln w="10668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099175" y="64738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3806" y="0"/>
                </a:lnTo>
              </a:path>
            </a:pathLst>
          </a:custGeom>
          <a:ln w="6731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041390" y="642048"/>
            <a:ext cx="1613535" cy="0"/>
          </a:xfrm>
          <a:custGeom>
            <a:avLst/>
            <a:gdLst/>
            <a:ahLst/>
            <a:cxnLst/>
            <a:rect l="l" t="t" r="r" b="b"/>
            <a:pathLst>
              <a:path w="1613534">
                <a:moveTo>
                  <a:pt x="0" y="0"/>
                </a:moveTo>
                <a:lnTo>
                  <a:pt x="1613027" y="0"/>
                </a:lnTo>
              </a:path>
            </a:pathLst>
          </a:custGeom>
          <a:ln w="3937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0" y="655319"/>
            <a:ext cx="704850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824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134480" y="655319"/>
            <a:ext cx="1430020" cy="0"/>
          </a:xfrm>
          <a:custGeom>
            <a:avLst/>
            <a:gdLst/>
            <a:ahLst/>
            <a:cxnLst/>
            <a:rect l="l" t="t" r="r" b="b"/>
            <a:pathLst>
              <a:path w="1430020">
                <a:moveTo>
                  <a:pt x="0" y="0"/>
                </a:moveTo>
                <a:lnTo>
                  <a:pt x="1430020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664463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5">
                <a:moveTo>
                  <a:pt x="0" y="0"/>
                </a:moveTo>
                <a:lnTo>
                  <a:pt x="683285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235319" y="664463"/>
            <a:ext cx="1226185" cy="0"/>
          </a:xfrm>
          <a:custGeom>
            <a:avLst/>
            <a:gdLst/>
            <a:ahLst/>
            <a:cxnLst/>
            <a:rect l="l" t="t" r="r" b="b"/>
            <a:pathLst>
              <a:path w="1226184">
                <a:moveTo>
                  <a:pt x="0" y="0"/>
                </a:moveTo>
                <a:lnTo>
                  <a:pt x="1226184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0" y="672845"/>
            <a:ext cx="661670" cy="0"/>
          </a:xfrm>
          <a:custGeom>
            <a:avLst/>
            <a:gdLst/>
            <a:ahLst/>
            <a:cxnLst/>
            <a:rect l="l" t="t" r="r" b="b"/>
            <a:pathLst>
              <a:path w="661670">
                <a:moveTo>
                  <a:pt x="0" y="0"/>
                </a:moveTo>
                <a:lnTo>
                  <a:pt x="661047" y="0"/>
                </a:lnTo>
              </a:path>
            </a:pathLst>
          </a:custGeom>
          <a:ln w="10667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452996" y="673544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9270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343141" y="668210"/>
            <a:ext cx="1007110" cy="0"/>
          </a:xfrm>
          <a:custGeom>
            <a:avLst/>
            <a:gdLst/>
            <a:ahLst/>
            <a:cxnLst/>
            <a:rect l="l" t="t" r="r" b="b"/>
            <a:pathLst>
              <a:path w="1007109">
                <a:moveTo>
                  <a:pt x="0" y="0"/>
                </a:moveTo>
                <a:lnTo>
                  <a:pt x="1007110" y="0"/>
                </a:lnTo>
              </a:path>
            </a:pathLst>
          </a:custGeom>
          <a:ln w="3175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0" y="681355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5">
                <a:moveTo>
                  <a:pt x="0" y="0"/>
                </a:moveTo>
                <a:lnTo>
                  <a:pt x="628015" y="0"/>
                </a:lnTo>
              </a:path>
            </a:pathLst>
          </a:custGeom>
          <a:ln w="8890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6658609" y="682688"/>
            <a:ext cx="417195" cy="0"/>
          </a:xfrm>
          <a:custGeom>
            <a:avLst/>
            <a:gdLst/>
            <a:ahLst/>
            <a:cxnLst/>
            <a:rect l="l" t="t" r="r" b="b"/>
            <a:pathLst>
              <a:path w="417195">
                <a:moveTo>
                  <a:pt x="0" y="0"/>
                </a:moveTo>
                <a:lnTo>
                  <a:pt x="417195" y="0"/>
                </a:lnTo>
              </a:path>
            </a:pathLst>
          </a:custGeom>
          <a:ln w="9271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541134" y="677354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485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0" y="691895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>
                <a:moveTo>
                  <a:pt x="0" y="0"/>
                </a:moveTo>
                <a:lnTo>
                  <a:pt x="614641" y="0"/>
                </a:lnTo>
              </a:path>
            </a:pathLst>
          </a:custGeom>
          <a:ln w="9143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0" y="701040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408" y="0"/>
                </a:lnTo>
              </a:path>
            </a:pathLst>
          </a:custGeom>
          <a:ln w="9144">
            <a:solidFill>
              <a:srgbClr val="009E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0" y="710183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9143">
            <a:solidFill>
              <a:srgbClr val="009D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0" y="718566"/>
            <a:ext cx="561340" cy="0"/>
          </a:xfrm>
          <a:custGeom>
            <a:avLst/>
            <a:gdLst/>
            <a:ahLst/>
            <a:cxnLst/>
            <a:rect l="l" t="t" r="r" b="b"/>
            <a:pathLst>
              <a:path w="561340">
                <a:moveTo>
                  <a:pt x="0" y="0"/>
                </a:moveTo>
                <a:lnTo>
                  <a:pt x="560832" y="0"/>
                </a:lnTo>
              </a:path>
            </a:pathLst>
          </a:custGeom>
          <a:ln w="10667">
            <a:solidFill>
              <a:srgbClr val="009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0" y="727709"/>
            <a:ext cx="543560" cy="0"/>
          </a:xfrm>
          <a:custGeom>
            <a:avLst/>
            <a:gdLst/>
            <a:ahLst/>
            <a:cxnLst/>
            <a:rect l="l" t="t" r="r" b="b"/>
            <a:pathLst>
              <a:path w="543560">
                <a:moveTo>
                  <a:pt x="0" y="0"/>
                </a:moveTo>
                <a:lnTo>
                  <a:pt x="543433" y="0"/>
                </a:lnTo>
              </a:path>
            </a:pathLst>
          </a:custGeom>
          <a:ln w="10668">
            <a:solidFill>
              <a:srgbClr val="009B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0" y="737616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5">
                <a:moveTo>
                  <a:pt x="0" y="0"/>
                </a:moveTo>
                <a:lnTo>
                  <a:pt x="522097" y="0"/>
                </a:lnTo>
              </a:path>
            </a:pathLst>
          </a:custGeom>
          <a:ln w="9143">
            <a:solidFill>
              <a:srgbClr val="009A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0" y="75133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>
                <a:moveTo>
                  <a:pt x="0" y="0"/>
                </a:moveTo>
                <a:lnTo>
                  <a:pt x="505333" y="0"/>
                </a:lnTo>
              </a:path>
            </a:pathLst>
          </a:custGeom>
          <a:ln w="18287">
            <a:solidFill>
              <a:srgbClr val="009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0" y="764286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392" y="0"/>
                </a:lnTo>
              </a:path>
            </a:pathLst>
          </a:custGeom>
          <a:ln w="10668">
            <a:solidFill>
              <a:srgbClr val="0096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0" y="773430"/>
            <a:ext cx="451484" cy="0"/>
          </a:xfrm>
          <a:custGeom>
            <a:avLst/>
            <a:gdLst/>
            <a:ahLst/>
            <a:cxnLst/>
            <a:rect l="l" t="t" r="r" b="b"/>
            <a:pathLst>
              <a:path w="451484">
                <a:moveTo>
                  <a:pt x="0" y="0"/>
                </a:moveTo>
                <a:lnTo>
                  <a:pt x="451104" y="0"/>
                </a:lnTo>
              </a:path>
            </a:pathLst>
          </a:custGeom>
          <a:ln w="10667">
            <a:solidFill>
              <a:srgbClr val="0095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0" y="783336"/>
            <a:ext cx="431165" cy="0"/>
          </a:xfrm>
          <a:custGeom>
            <a:avLst/>
            <a:gdLst/>
            <a:ahLst/>
            <a:cxnLst/>
            <a:rect l="l" t="t" r="r" b="b"/>
            <a:pathLst>
              <a:path w="431165">
                <a:moveTo>
                  <a:pt x="0" y="0"/>
                </a:moveTo>
                <a:lnTo>
                  <a:pt x="430656" y="0"/>
                </a:lnTo>
              </a:path>
            </a:pathLst>
          </a:custGeom>
          <a:ln w="9144">
            <a:solidFill>
              <a:srgbClr val="0094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0" y="792480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369" y="0"/>
                </a:lnTo>
              </a:path>
            </a:pathLst>
          </a:custGeom>
          <a:ln w="9143">
            <a:solidFill>
              <a:srgbClr val="0093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0" y="801623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9144">
            <a:solidFill>
              <a:srgbClr val="0092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0" y="810894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525" y="0"/>
                </a:lnTo>
              </a:path>
            </a:pathLst>
          </a:custGeom>
          <a:ln w="8889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0" y="805815"/>
            <a:ext cx="376555" cy="0"/>
          </a:xfrm>
          <a:custGeom>
            <a:avLst/>
            <a:gdLst/>
            <a:ahLst/>
            <a:cxnLst/>
            <a:rect l="l" t="t" r="r" b="b"/>
            <a:pathLst>
              <a:path w="376555">
                <a:moveTo>
                  <a:pt x="0" y="0"/>
                </a:moveTo>
                <a:lnTo>
                  <a:pt x="376428" y="0"/>
                </a:lnTo>
              </a:path>
            </a:pathLst>
          </a:custGeom>
          <a:ln w="3175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0" y="819150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1188" y="0"/>
                </a:lnTo>
              </a:path>
            </a:pathLst>
          </a:custGeom>
          <a:ln w="10668">
            <a:solidFill>
              <a:srgbClr val="009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0" y="829055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9143">
            <a:solidFill>
              <a:srgbClr val="0090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0" y="838200"/>
            <a:ext cx="327660" cy="0"/>
          </a:xfrm>
          <a:custGeom>
            <a:avLst/>
            <a:gdLst/>
            <a:ahLst/>
            <a:cxnLst/>
            <a:rect l="l" t="t" r="r" b="b"/>
            <a:pathLst>
              <a:path w="327660">
                <a:moveTo>
                  <a:pt x="0" y="0"/>
                </a:moveTo>
                <a:lnTo>
                  <a:pt x="327660" y="0"/>
                </a:lnTo>
              </a:path>
            </a:pathLst>
          </a:custGeom>
          <a:ln w="9144">
            <a:solidFill>
              <a:srgbClr val="008F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0" y="847344"/>
            <a:ext cx="311785" cy="0"/>
          </a:xfrm>
          <a:custGeom>
            <a:avLst/>
            <a:gdLst/>
            <a:ahLst/>
            <a:cxnLst/>
            <a:rect l="l" t="t" r="r" b="b"/>
            <a:pathLst>
              <a:path w="311785">
                <a:moveTo>
                  <a:pt x="0" y="0"/>
                </a:moveTo>
                <a:lnTo>
                  <a:pt x="311785" y="0"/>
                </a:lnTo>
              </a:path>
            </a:pathLst>
          </a:custGeom>
          <a:ln w="9143">
            <a:solidFill>
              <a:srgbClr val="008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0" y="855725"/>
            <a:ext cx="297180" cy="0"/>
          </a:xfrm>
          <a:custGeom>
            <a:avLst/>
            <a:gdLst/>
            <a:ahLst/>
            <a:cxnLst/>
            <a:rect l="l" t="t" r="r" b="b"/>
            <a:pathLst>
              <a:path w="297180">
                <a:moveTo>
                  <a:pt x="0" y="0"/>
                </a:moveTo>
                <a:lnTo>
                  <a:pt x="297180" y="0"/>
                </a:lnTo>
              </a:path>
            </a:pathLst>
          </a:custGeom>
          <a:ln w="10668">
            <a:solidFill>
              <a:srgbClr val="008D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0" y="864869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10667">
            <a:solidFill>
              <a:srgbClr val="008B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0" y="874775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>
                <a:moveTo>
                  <a:pt x="0" y="0"/>
                </a:moveTo>
                <a:lnTo>
                  <a:pt x="263652" y="0"/>
                </a:lnTo>
              </a:path>
            </a:pathLst>
          </a:custGeom>
          <a:ln w="9144">
            <a:solidFill>
              <a:srgbClr val="008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0" y="879347"/>
            <a:ext cx="246888" cy="149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402835" y="9144"/>
            <a:ext cx="4741545" cy="0"/>
          </a:xfrm>
          <a:custGeom>
            <a:avLst/>
            <a:gdLst/>
            <a:ahLst/>
            <a:cxnLst/>
            <a:rect l="l" t="t" r="r" b="b"/>
            <a:pathLst>
              <a:path w="4741545">
                <a:moveTo>
                  <a:pt x="0" y="0"/>
                </a:moveTo>
                <a:lnTo>
                  <a:pt x="4741164" y="0"/>
                </a:lnTo>
              </a:path>
            </a:pathLst>
          </a:custGeom>
          <a:ln w="18288">
            <a:solidFill>
              <a:srgbClr val="009A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450079" y="23622"/>
            <a:ext cx="4693285" cy="0"/>
          </a:xfrm>
          <a:custGeom>
            <a:avLst/>
            <a:gdLst/>
            <a:ahLst/>
            <a:cxnLst/>
            <a:rect l="l" t="t" r="r" b="b"/>
            <a:pathLst>
              <a:path w="4693284">
                <a:moveTo>
                  <a:pt x="0" y="0"/>
                </a:moveTo>
                <a:lnTo>
                  <a:pt x="4693285" y="0"/>
                </a:lnTo>
              </a:path>
            </a:pathLst>
          </a:custGeom>
          <a:ln w="13715">
            <a:solidFill>
              <a:srgbClr val="009A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489703" y="37338"/>
            <a:ext cx="4653915" cy="0"/>
          </a:xfrm>
          <a:custGeom>
            <a:avLst/>
            <a:gdLst/>
            <a:ahLst/>
            <a:cxnLst/>
            <a:rect l="l" t="t" r="r" b="b"/>
            <a:pathLst>
              <a:path w="4653915">
                <a:moveTo>
                  <a:pt x="0" y="0"/>
                </a:moveTo>
                <a:lnTo>
                  <a:pt x="4653661" y="0"/>
                </a:lnTo>
              </a:path>
            </a:pathLst>
          </a:custGeom>
          <a:ln w="13716">
            <a:solidFill>
              <a:srgbClr val="009B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526279" y="50292"/>
            <a:ext cx="4617720" cy="0"/>
          </a:xfrm>
          <a:custGeom>
            <a:avLst/>
            <a:gdLst/>
            <a:ahLst/>
            <a:cxnLst/>
            <a:rect l="l" t="t" r="r" b="b"/>
            <a:pathLst>
              <a:path w="4617720">
                <a:moveTo>
                  <a:pt x="0" y="0"/>
                </a:moveTo>
                <a:lnTo>
                  <a:pt x="4617720" y="0"/>
                </a:lnTo>
              </a:path>
            </a:pathLst>
          </a:custGeom>
          <a:ln w="15239">
            <a:solidFill>
              <a:srgbClr val="009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565903" y="63246"/>
            <a:ext cx="4578350" cy="0"/>
          </a:xfrm>
          <a:custGeom>
            <a:avLst/>
            <a:gdLst/>
            <a:ahLst/>
            <a:cxnLst/>
            <a:rect l="l" t="t" r="r" b="b"/>
            <a:pathLst>
              <a:path w="4578350">
                <a:moveTo>
                  <a:pt x="0" y="0"/>
                </a:moveTo>
                <a:lnTo>
                  <a:pt x="4578096" y="0"/>
                </a:lnTo>
              </a:path>
            </a:pathLst>
          </a:custGeom>
          <a:ln w="13715">
            <a:solidFill>
              <a:srgbClr val="009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608576" y="75438"/>
            <a:ext cx="4535805" cy="0"/>
          </a:xfrm>
          <a:custGeom>
            <a:avLst/>
            <a:gdLst/>
            <a:ahLst/>
            <a:cxnLst/>
            <a:rect l="l" t="t" r="r" b="b"/>
            <a:pathLst>
              <a:path w="4535805">
                <a:moveTo>
                  <a:pt x="0" y="0"/>
                </a:moveTo>
                <a:lnTo>
                  <a:pt x="4535424" y="0"/>
                </a:lnTo>
              </a:path>
            </a:pathLst>
          </a:custGeom>
          <a:ln w="13716">
            <a:solidFill>
              <a:srgbClr val="009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649723" y="88392"/>
            <a:ext cx="449453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276" y="0"/>
                </a:lnTo>
              </a:path>
            </a:pathLst>
          </a:custGeom>
          <a:ln w="15239">
            <a:solidFill>
              <a:srgbClr val="009C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695444" y="102870"/>
            <a:ext cx="4448810" cy="0"/>
          </a:xfrm>
          <a:custGeom>
            <a:avLst/>
            <a:gdLst/>
            <a:ahLst/>
            <a:cxnLst/>
            <a:rect l="l" t="t" r="r" b="b"/>
            <a:pathLst>
              <a:path w="4448809">
                <a:moveTo>
                  <a:pt x="0" y="0"/>
                </a:moveTo>
                <a:lnTo>
                  <a:pt x="4448556" y="0"/>
                </a:lnTo>
              </a:path>
            </a:pathLst>
          </a:custGeom>
          <a:ln w="13716">
            <a:solidFill>
              <a:srgbClr val="009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738115" y="115062"/>
            <a:ext cx="4406265" cy="0"/>
          </a:xfrm>
          <a:custGeom>
            <a:avLst/>
            <a:gdLst/>
            <a:ahLst/>
            <a:cxnLst/>
            <a:rect l="l" t="t" r="r" b="b"/>
            <a:pathLst>
              <a:path w="4406265">
                <a:moveTo>
                  <a:pt x="0" y="0"/>
                </a:moveTo>
                <a:lnTo>
                  <a:pt x="4405884" y="0"/>
                </a:lnTo>
              </a:path>
            </a:pathLst>
          </a:custGeom>
          <a:ln w="13716">
            <a:solidFill>
              <a:srgbClr val="009D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779264" y="127254"/>
            <a:ext cx="4364990" cy="0"/>
          </a:xfrm>
          <a:custGeom>
            <a:avLst/>
            <a:gdLst/>
            <a:ahLst/>
            <a:cxnLst/>
            <a:rect l="l" t="t" r="r" b="b"/>
            <a:pathLst>
              <a:path w="4364990">
                <a:moveTo>
                  <a:pt x="0" y="0"/>
                </a:moveTo>
                <a:lnTo>
                  <a:pt x="4364736" y="0"/>
                </a:lnTo>
              </a:path>
            </a:pathLst>
          </a:custGeom>
          <a:ln w="13715">
            <a:solidFill>
              <a:srgbClr val="009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823459" y="140970"/>
            <a:ext cx="4320540" cy="0"/>
          </a:xfrm>
          <a:custGeom>
            <a:avLst/>
            <a:gdLst/>
            <a:ahLst/>
            <a:cxnLst/>
            <a:rect l="l" t="t" r="r" b="b"/>
            <a:pathLst>
              <a:path w="4320540">
                <a:moveTo>
                  <a:pt x="0" y="0"/>
                </a:moveTo>
                <a:lnTo>
                  <a:pt x="4320540" y="0"/>
                </a:lnTo>
              </a:path>
            </a:pathLst>
          </a:custGeom>
          <a:ln w="13716">
            <a:solidFill>
              <a:srgbClr val="009E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869179" y="153162"/>
            <a:ext cx="4274820" cy="0"/>
          </a:xfrm>
          <a:custGeom>
            <a:avLst/>
            <a:gdLst/>
            <a:ahLst/>
            <a:cxnLst/>
            <a:rect l="l" t="t" r="r" b="b"/>
            <a:pathLst>
              <a:path w="4274820">
                <a:moveTo>
                  <a:pt x="0" y="0"/>
                </a:moveTo>
                <a:lnTo>
                  <a:pt x="4274820" y="0"/>
                </a:lnTo>
              </a:path>
            </a:pathLst>
          </a:custGeom>
          <a:ln w="13716">
            <a:solidFill>
              <a:srgbClr val="009E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919471" y="166878"/>
            <a:ext cx="4224020" cy="0"/>
          </a:xfrm>
          <a:custGeom>
            <a:avLst/>
            <a:gdLst/>
            <a:ahLst/>
            <a:cxnLst/>
            <a:rect l="l" t="t" r="r" b="b"/>
            <a:pathLst>
              <a:path w="4224020">
                <a:moveTo>
                  <a:pt x="0" y="0"/>
                </a:moveTo>
                <a:lnTo>
                  <a:pt x="4223893" y="0"/>
                </a:lnTo>
              </a:path>
            </a:pathLst>
          </a:custGeom>
          <a:ln w="13715">
            <a:solidFill>
              <a:srgbClr val="009E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965191" y="179831"/>
            <a:ext cx="4178935" cy="0"/>
          </a:xfrm>
          <a:custGeom>
            <a:avLst/>
            <a:gdLst/>
            <a:ahLst/>
            <a:cxnLst/>
            <a:rect l="l" t="t" r="r" b="b"/>
            <a:pathLst>
              <a:path w="4178934">
                <a:moveTo>
                  <a:pt x="0" y="0"/>
                </a:moveTo>
                <a:lnTo>
                  <a:pt x="4178808" y="0"/>
                </a:lnTo>
              </a:path>
            </a:pathLst>
          </a:custGeom>
          <a:ln w="15240">
            <a:solidFill>
              <a:srgbClr val="009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010911" y="192786"/>
            <a:ext cx="4133215" cy="0"/>
          </a:xfrm>
          <a:custGeom>
            <a:avLst/>
            <a:gdLst/>
            <a:ahLst/>
            <a:cxnLst/>
            <a:rect l="l" t="t" r="r" b="b"/>
            <a:pathLst>
              <a:path w="4133215">
                <a:moveTo>
                  <a:pt x="0" y="0"/>
                </a:moveTo>
                <a:lnTo>
                  <a:pt x="4133088" y="0"/>
                </a:lnTo>
              </a:path>
            </a:pathLst>
          </a:custGeom>
          <a:ln w="13716">
            <a:solidFill>
              <a:srgbClr val="009F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056632" y="204977"/>
            <a:ext cx="4060825" cy="0"/>
          </a:xfrm>
          <a:custGeom>
            <a:avLst/>
            <a:gdLst/>
            <a:ahLst/>
            <a:cxnLst/>
            <a:rect l="l" t="t" r="r" b="b"/>
            <a:pathLst>
              <a:path w="4060825">
                <a:moveTo>
                  <a:pt x="0" y="0"/>
                </a:moveTo>
                <a:lnTo>
                  <a:pt x="4060824" y="0"/>
                </a:lnTo>
              </a:path>
            </a:pathLst>
          </a:custGeom>
          <a:ln w="13715">
            <a:solidFill>
              <a:srgbClr val="009F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102352" y="217931"/>
            <a:ext cx="3970020" cy="0"/>
          </a:xfrm>
          <a:custGeom>
            <a:avLst/>
            <a:gdLst/>
            <a:ahLst/>
            <a:cxnLst/>
            <a:rect l="l" t="t" r="r" b="b"/>
            <a:pathLst>
              <a:path w="3970020">
                <a:moveTo>
                  <a:pt x="0" y="0"/>
                </a:moveTo>
                <a:lnTo>
                  <a:pt x="3970020" y="0"/>
                </a:lnTo>
              </a:path>
            </a:pathLst>
          </a:custGeom>
          <a:ln w="15240">
            <a:solidFill>
              <a:srgbClr val="009F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154167" y="232409"/>
            <a:ext cx="3869690" cy="0"/>
          </a:xfrm>
          <a:custGeom>
            <a:avLst/>
            <a:gdLst/>
            <a:ahLst/>
            <a:cxnLst/>
            <a:rect l="l" t="t" r="r" b="b"/>
            <a:pathLst>
              <a:path w="3869690">
                <a:moveTo>
                  <a:pt x="0" y="0"/>
                </a:moveTo>
                <a:lnTo>
                  <a:pt x="3869436" y="0"/>
                </a:lnTo>
              </a:path>
            </a:pathLst>
          </a:custGeom>
          <a:ln w="13716">
            <a:solidFill>
              <a:srgbClr val="009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199888" y="244602"/>
            <a:ext cx="3778885" cy="0"/>
          </a:xfrm>
          <a:custGeom>
            <a:avLst/>
            <a:gdLst/>
            <a:ahLst/>
            <a:cxnLst/>
            <a:rect l="l" t="t" r="r" b="b"/>
            <a:pathLst>
              <a:path w="3778884">
                <a:moveTo>
                  <a:pt x="0" y="0"/>
                </a:moveTo>
                <a:lnTo>
                  <a:pt x="3778885" y="0"/>
                </a:lnTo>
              </a:path>
            </a:pathLst>
          </a:custGeom>
          <a:ln w="13715">
            <a:solidFill>
              <a:srgbClr val="00A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245608" y="256793"/>
            <a:ext cx="3688079" cy="0"/>
          </a:xfrm>
          <a:custGeom>
            <a:avLst/>
            <a:gdLst/>
            <a:ahLst/>
            <a:cxnLst/>
            <a:rect l="l" t="t" r="r" b="b"/>
            <a:pathLst>
              <a:path w="3688079">
                <a:moveTo>
                  <a:pt x="0" y="0"/>
                </a:moveTo>
                <a:lnTo>
                  <a:pt x="3688080" y="0"/>
                </a:lnTo>
              </a:path>
            </a:pathLst>
          </a:custGeom>
          <a:ln w="13716">
            <a:solidFill>
              <a:srgbClr val="00A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291328" y="270509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>
                <a:moveTo>
                  <a:pt x="0" y="0"/>
                </a:moveTo>
                <a:lnTo>
                  <a:pt x="3597529" y="0"/>
                </a:lnTo>
              </a:path>
            </a:pathLst>
          </a:custGeom>
          <a:ln w="13716">
            <a:solidFill>
              <a:srgbClr val="00A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337047" y="282702"/>
            <a:ext cx="3508375" cy="0"/>
          </a:xfrm>
          <a:custGeom>
            <a:avLst/>
            <a:gdLst/>
            <a:ahLst/>
            <a:cxnLst/>
            <a:rect l="l" t="t" r="r" b="b"/>
            <a:pathLst>
              <a:path w="3508375">
                <a:moveTo>
                  <a:pt x="0" y="0"/>
                </a:moveTo>
                <a:lnTo>
                  <a:pt x="3508248" y="0"/>
                </a:lnTo>
              </a:path>
            </a:pathLst>
          </a:custGeom>
          <a:ln w="13715">
            <a:solidFill>
              <a:srgbClr val="00A1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387340" y="296418"/>
            <a:ext cx="3408045" cy="0"/>
          </a:xfrm>
          <a:custGeom>
            <a:avLst/>
            <a:gdLst/>
            <a:ahLst/>
            <a:cxnLst/>
            <a:rect l="l" t="t" r="r" b="b"/>
            <a:pathLst>
              <a:path w="3408045">
                <a:moveTo>
                  <a:pt x="0" y="0"/>
                </a:moveTo>
                <a:lnTo>
                  <a:pt x="3407664" y="0"/>
                </a:lnTo>
              </a:path>
            </a:pathLst>
          </a:custGeom>
          <a:ln w="13716">
            <a:solidFill>
              <a:srgbClr val="00A1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433059" y="309372"/>
            <a:ext cx="3319145" cy="0"/>
          </a:xfrm>
          <a:custGeom>
            <a:avLst/>
            <a:gdLst/>
            <a:ahLst/>
            <a:cxnLst/>
            <a:rect l="l" t="t" r="r" b="b"/>
            <a:pathLst>
              <a:path w="3319145">
                <a:moveTo>
                  <a:pt x="0" y="0"/>
                </a:moveTo>
                <a:lnTo>
                  <a:pt x="3318637" y="0"/>
                </a:lnTo>
              </a:path>
            </a:pathLst>
          </a:custGeom>
          <a:ln w="15240">
            <a:solidFill>
              <a:srgbClr val="00A2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478779" y="328422"/>
            <a:ext cx="3228340" cy="0"/>
          </a:xfrm>
          <a:custGeom>
            <a:avLst/>
            <a:gdLst/>
            <a:ahLst/>
            <a:cxnLst/>
            <a:rect l="l" t="t" r="r" b="b"/>
            <a:pathLst>
              <a:path w="3228340">
                <a:moveTo>
                  <a:pt x="0" y="0"/>
                </a:moveTo>
                <a:lnTo>
                  <a:pt x="3227831" y="0"/>
                </a:lnTo>
              </a:path>
            </a:pathLst>
          </a:custGeom>
          <a:ln w="25907">
            <a:solidFill>
              <a:srgbClr val="00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585459" y="347472"/>
            <a:ext cx="3032125" cy="0"/>
          </a:xfrm>
          <a:custGeom>
            <a:avLst/>
            <a:gdLst/>
            <a:ahLst/>
            <a:cxnLst/>
            <a:rect l="l" t="t" r="r" b="b"/>
            <a:pathLst>
              <a:path w="3032125">
                <a:moveTo>
                  <a:pt x="0" y="0"/>
                </a:moveTo>
                <a:lnTo>
                  <a:pt x="3032124" y="0"/>
                </a:lnTo>
              </a:path>
            </a:pathLst>
          </a:custGeom>
          <a:ln w="15240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647944" y="361950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49" y="0"/>
                </a:lnTo>
              </a:path>
            </a:pathLst>
          </a:custGeom>
          <a:ln w="13715">
            <a:solidFill>
              <a:srgbClr val="00A3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704332" y="374141"/>
            <a:ext cx="2819400" cy="0"/>
          </a:xfrm>
          <a:custGeom>
            <a:avLst/>
            <a:gdLst/>
            <a:ahLst/>
            <a:cxnLst/>
            <a:rect l="l" t="t" r="r" b="b"/>
            <a:pathLst>
              <a:path w="2819400">
                <a:moveTo>
                  <a:pt x="0" y="0"/>
                </a:moveTo>
                <a:lnTo>
                  <a:pt x="2819399" y="0"/>
                </a:lnTo>
              </a:path>
            </a:pathLst>
          </a:custGeom>
          <a:ln w="13715">
            <a:solidFill>
              <a:srgbClr val="00A3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760720" y="386334"/>
            <a:ext cx="2717800" cy="0"/>
          </a:xfrm>
          <a:custGeom>
            <a:avLst/>
            <a:gdLst/>
            <a:ahLst/>
            <a:cxnLst/>
            <a:rect l="l" t="t" r="r" b="b"/>
            <a:pathLst>
              <a:path w="2717800">
                <a:moveTo>
                  <a:pt x="0" y="0"/>
                </a:moveTo>
                <a:lnTo>
                  <a:pt x="2717291" y="0"/>
                </a:lnTo>
              </a:path>
            </a:pathLst>
          </a:custGeom>
          <a:ln w="13715">
            <a:solidFill>
              <a:srgbClr val="00A4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818632" y="40005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548" y="0"/>
                </a:lnTo>
              </a:path>
            </a:pathLst>
          </a:custGeom>
          <a:ln w="13716">
            <a:solidFill>
              <a:srgbClr val="00A4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875020" y="413004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>
                <a:moveTo>
                  <a:pt x="0" y="0"/>
                </a:moveTo>
                <a:lnTo>
                  <a:pt x="2514600" y="0"/>
                </a:lnTo>
              </a:path>
            </a:pathLst>
          </a:custGeom>
          <a:ln w="15239">
            <a:solidFill>
              <a:srgbClr val="00A6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937503" y="425958"/>
            <a:ext cx="2403475" cy="0"/>
          </a:xfrm>
          <a:custGeom>
            <a:avLst/>
            <a:gdLst/>
            <a:ahLst/>
            <a:cxnLst/>
            <a:rect l="l" t="t" r="r" b="b"/>
            <a:pathLst>
              <a:path w="2403475">
                <a:moveTo>
                  <a:pt x="0" y="0"/>
                </a:moveTo>
                <a:lnTo>
                  <a:pt x="2403348" y="0"/>
                </a:lnTo>
              </a:path>
            </a:pathLst>
          </a:custGeom>
          <a:ln w="13715">
            <a:solidFill>
              <a:srgbClr val="00A6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993891" y="438912"/>
            <a:ext cx="2302510" cy="0"/>
          </a:xfrm>
          <a:custGeom>
            <a:avLst/>
            <a:gdLst/>
            <a:ahLst/>
            <a:cxnLst/>
            <a:rect l="l" t="t" r="r" b="b"/>
            <a:pathLst>
              <a:path w="2302509">
                <a:moveTo>
                  <a:pt x="0" y="0"/>
                </a:moveTo>
                <a:lnTo>
                  <a:pt x="2302129" y="0"/>
                </a:lnTo>
              </a:path>
            </a:pathLst>
          </a:custGeom>
          <a:ln w="15240">
            <a:solidFill>
              <a:srgbClr val="00A6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6050279" y="451866"/>
            <a:ext cx="2200275" cy="0"/>
          </a:xfrm>
          <a:custGeom>
            <a:avLst/>
            <a:gdLst/>
            <a:ahLst/>
            <a:cxnLst/>
            <a:rect l="l" t="t" r="r" b="b"/>
            <a:pathLst>
              <a:path w="2200275">
                <a:moveTo>
                  <a:pt x="0" y="0"/>
                </a:moveTo>
                <a:lnTo>
                  <a:pt x="2200021" y="0"/>
                </a:lnTo>
              </a:path>
            </a:pathLst>
          </a:custGeom>
          <a:ln w="13715">
            <a:solidFill>
              <a:srgbClr val="00A7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108191" y="464058"/>
            <a:ext cx="2086610" cy="0"/>
          </a:xfrm>
          <a:custGeom>
            <a:avLst/>
            <a:gdLst/>
            <a:ahLst/>
            <a:cxnLst/>
            <a:rect l="l" t="t" r="r" b="b"/>
            <a:pathLst>
              <a:path w="2086609">
                <a:moveTo>
                  <a:pt x="0" y="0"/>
                </a:moveTo>
                <a:lnTo>
                  <a:pt x="2086356" y="0"/>
                </a:lnTo>
              </a:path>
            </a:pathLst>
          </a:custGeom>
          <a:ln w="13715">
            <a:solidFill>
              <a:srgbClr val="00A7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164579" y="477012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421" y="0"/>
                </a:lnTo>
              </a:path>
            </a:pathLst>
          </a:custGeom>
          <a:ln w="15240">
            <a:solidFill>
              <a:srgbClr val="00A7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227064" y="491490"/>
            <a:ext cx="1845945" cy="0"/>
          </a:xfrm>
          <a:custGeom>
            <a:avLst/>
            <a:gdLst/>
            <a:ahLst/>
            <a:cxnLst/>
            <a:rect l="l" t="t" r="r" b="b"/>
            <a:pathLst>
              <a:path w="1845945">
                <a:moveTo>
                  <a:pt x="0" y="0"/>
                </a:moveTo>
                <a:lnTo>
                  <a:pt x="1845564" y="0"/>
                </a:lnTo>
              </a:path>
            </a:pathLst>
          </a:custGeom>
          <a:ln w="13715">
            <a:solidFill>
              <a:srgbClr val="00A8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283452" y="503681"/>
            <a:ext cx="1732280" cy="0"/>
          </a:xfrm>
          <a:custGeom>
            <a:avLst/>
            <a:gdLst/>
            <a:ahLst/>
            <a:cxnLst/>
            <a:rect l="l" t="t" r="r" b="b"/>
            <a:pathLst>
              <a:path w="1732279">
                <a:moveTo>
                  <a:pt x="0" y="0"/>
                </a:moveTo>
                <a:lnTo>
                  <a:pt x="1732152" y="0"/>
                </a:lnTo>
              </a:path>
            </a:pathLst>
          </a:custGeom>
          <a:ln w="13715">
            <a:solidFill>
              <a:srgbClr val="00A8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348984" y="515873"/>
            <a:ext cx="1609090" cy="0"/>
          </a:xfrm>
          <a:custGeom>
            <a:avLst/>
            <a:gdLst/>
            <a:ahLst/>
            <a:cxnLst/>
            <a:rect l="l" t="t" r="r" b="b"/>
            <a:pathLst>
              <a:path w="1609090">
                <a:moveTo>
                  <a:pt x="0" y="0"/>
                </a:moveTo>
                <a:lnTo>
                  <a:pt x="1608709" y="0"/>
                </a:lnTo>
              </a:path>
            </a:pathLst>
          </a:custGeom>
          <a:ln w="13716">
            <a:solidFill>
              <a:srgbClr val="00A9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426708" y="529590"/>
            <a:ext cx="1458595" cy="0"/>
          </a:xfrm>
          <a:custGeom>
            <a:avLst/>
            <a:gdLst/>
            <a:ahLst/>
            <a:cxnLst/>
            <a:rect l="l" t="t" r="r" b="b"/>
            <a:pathLst>
              <a:path w="1458595">
                <a:moveTo>
                  <a:pt x="0" y="0"/>
                </a:moveTo>
                <a:lnTo>
                  <a:pt x="1458467" y="0"/>
                </a:lnTo>
              </a:path>
            </a:pathLst>
          </a:custGeom>
          <a:ln w="13715">
            <a:solidFill>
              <a:srgbClr val="00A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512052" y="543305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7" y="0"/>
                </a:lnTo>
              </a:path>
            </a:pathLst>
          </a:custGeom>
          <a:ln w="13715">
            <a:solidFill>
              <a:srgbClr val="00A9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589776" y="555498"/>
            <a:ext cx="1138555" cy="0"/>
          </a:xfrm>
          <a:custGeom>
            <a:avLst/>
            <a:gdLst/>
            <a:ahLst/>
            <a:cxnLst/>
            <a:rect l="l" t="t" r="r" b="b"/>
            <a:pathLst>
              <a:path w="1138554">
                <a:moveTo>
                  <a:pt x="0" y="0"/>
                </a:moveTo>
                <a:lnTo>
                  <a:pt x="1138427" y="0"/>
                </a:lnTo>
              </a:path>
            </a:pathLst>
          </a:custGeom>
          <a:ln w="13715">
            <a:solidFill>
              <a:srgbClr val="00AA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667500" y="568451"/>
            <a:ext cx="986155" cy="0"/>
          </a:xfrm>
          <a:custGeom>
            <a:avLst/>
            <a:gdLst/>
            <a:ahLst/>
            <a:cxnLst/>
            <a:rect l="l" t="t" r="r" b="b"/>
            <a:pathLst>
              <a:path w="986154">
                <a:moveTo>
                  <a:pt x="0" y="0"/>
                </a:moveTo>
                <a:lnTo>
                  <a:pt x="986027" y="0"/>
                </a:lnTo>
              </a:path>
            </a:pathLst>
          </a:custGeom>
          <a:ln w="15239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780276" y="581405"/>
            <a:ext cx="753110" cy="0"/>
          </a:xfrm>
          <a:custGeom>
            <a:avLst/>
            <a:gdLst/>
            <a:ahLst/>
            <a:cxnLst/>
            <a:rect l="l" t="t" r="r" b="b"/>
            <a:pathLst>
              <a:path w="753109">
                <a:moveTo>
                  <a:pt x="0" y="0"/>
                </a:moveTo>
                <a:lnTo>
                  <a:pt x="752855" y="0"/>
                </a:lnTo>
              </a:path>
            </a:pathLst>
          </a:custGeom>
          <a:ln w="13715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102729" y="597725"/>
            <a:ext cx="113664" cy="0"/>
          </a:xfrm>
          <a:custGeom>
            <a:avLst/>
            <a:gdLst/>
            <a:ahLst/>
            <a:cxnLst/>
            <a:rect l="l" t="t" r="r" b="b"/>
            <a:pathLst>
              <a:path w="113665">
                <a:moveTo>
                  <a:pt x="0" y="0"/>
                </a:moveTo>
                <a:lnTo>
                  <a:pt x="113665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013193" y="595312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670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958583" y="590423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410845" y="0"/>
                </a:lnTo>
              </a:path>
            </a:pathLst>
          </a:custGeom>
          <a:ln w="736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 txBox="1"/>
          <p:nvPr/>
        </p:nvSpPr>
        <p:spPr>
          <a:xfrm>
            <a:off x="26415" y="946149"/>
            <a:ext cx="8979535" cy="527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0700" marR="188595">
              <a:lnSpc>
                <a:spcPct val="150300"/>
              </a:lnSpc>
              <a:spcBef>
                <a:spcPts val="90"/>
              </a:spcBef>
            </a:pP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Once an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initial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solution has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been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found,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the next step is to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test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that  solution for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optimality.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following two methods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are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widely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used  for testing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the</a:t>
            </a:r>
            <a:r>
              <a:rPr sz="2400" spc="-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solutions: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Times New Roman"/>
              <a:cs typeface="Times New Roman"/>
            </a:endParaRPr>
          </a:p>
          <a:p>
            <a:pPr marL="520700">
              <a:lnSpc>
                <a:spcPct val="100000"/>
              </a:lnSpc>
              <a:tabLst>
                <a:tab pos="977900" algn="l"/>
              </a:tabLst>
            </a:pPr>
            <a:r>
              <a:rPr sz="3600" spc="1342" baseline="5787" dirty="0">
                <a:solidFill>
                  <a:srgbClr val="001F5F"/>
                </a:solidFill>
                <a:latin typeface="Symbol"/>
                <a:cs typeface="Symbol"/>
              </a:rPr>
              <a:t></a:t>
            </a:r>
            <a:r>
              <a:rPr sz="3600" spc="1342" baseline="5787" dirty="0">
                <a:solidFill>
                  <a:srgbClr val="001F5F"/>
                </a:solidFill>
                <a:latin typeface="Times New Roman"/>
                <a:cs typeface="Times New Roman"/>
              </a:rPr>
              <a:t>	</a:t>
            </a:r>
            <a:r>
              <a:rPr sz="24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Stepping Stone</a:t>
            </a:r>
            <a:r>
              <a:rPr sz="2400" b="1" spc="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1F5F"/>
                </a:solidFill>
                <a:latin typeface="Times New Roman"/>
                <a:cs typeface="Times New Roman"/>
              </a:rPr>
              <a:t>Method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Times New Roman"/>
              <a:cs typeface="Times New Roman"/>
            </a:endParaRPr>
          </a:p>
          <a:p>
            <a:pPr marL="520700">
              <a:lnSpc>
                <a:spcPct val="100000"/>
              </a:lnSpc>
              <a:tabLst>
                <a:tab pos="977900" algn="l"/>
              </a:tabLst>
            </a:pPr>
            <a:r>
              <a:rPr sz="3600" spc="1342" baseline="5787" dirty="0">
                <a:solidFill>
                  <a:srgbClr val="001F5F"/>
                </a:solidFill>
                <a:latin typeface="Symbol"/>
                <a:cs typeface="Symbol"/>
              </a:rPr>
              <a:t></a:t>
            </a:r>
            <a:r>
              <a:rPr sz="3600" spc="1342" baseline="5787" dirty="0">
                <a:solidFill>
                  <a:srgbClr val="001F5F"/>
                </a:solidFill>
                <a:latin typeface="Times New Roman"/>
                <a:cs typeface="Times New Roman"/>
              </a:rPr>
              <a:t>	</a:t>
            </a:r>
            <a:r>
              <a:rPr sz="2400" b="1" dirty="0">
                <a:solidFill>
                  <a:srgbClr val="001F5F"/>
                </a:solidFill>
                <a:latin typeface="Times New Roman"/>
                <a:cs typeface="Times New Roman"/>
              </a:rPr>
              <a:t>Modified </a:t>
            </a:r>
            <a:r>
              <a:rPr sz="24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Distribution</a:t>
            </a:r>
            <a:r>
              <a:rPr sz="2400" b="1" spc="-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1F5F"/>
                </a:solidFill>
                <a:latin typeface="Times New Roman"/>
                <a:cs typeface="Times New Roman"/>
              </a:rPr>
              <a:t>Method</a:t>
            </a:r>
            <a:endParaRPr sz="24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1760"/>
              </a:spcBef>
            </a:pPr>
            <a:r>
              <a:rPr sz="2800" b="1" spc="-5" dirty="0">
                <a:solidFill>
                  <a:srgbClr val="CC3300"/>
                </a:solidFill>
                <a:latin typeface="Times New Roman"/>
                <a:cs typeface="Times New Roman"/>
              </a:rPr>
              <a:t>Necessary</a:t>
            </a:r>
            <a:r>
              <a:rPr sz="2800" b="1" spc="1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CC3300"/>
                </a:solidFill>
                <a:latin typeface="Times New Roman"/>
                <a:cs typeface="Times New Roman"/>
              </a:rPr>
              <a:t>condition</a:t>
            </a:r>
            <a:endParaRPr sz="2800">
              <a:latin typeface="Times New Roman"/>
              <a:cs typeface="Times New Roman"/>
            </a:endParaRPr>
          </a:p>
          <a:p>
            <a:pPr marL="520700" marR="17780" indent="-457200">
              <a:lnSpc>
                <a:spcPts val="2860"/>
              </a:lnSpc>
              <a:spcBef>
                <a:spcPts val="1585"/>
              </a:spcBef>
              <a:buAutoNum type="arabicPeriod"/>
              <a:tabLst>
                <a:tab pos="520065" algn="l"/>
                <a:tab pos="520700" algn="l"/>
              </a:tabLst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Make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sure that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number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of occupied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cells is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exactly equal to </a:t>
            </a:r>
            <a:r>
              <a:rPr sz="2400" spc="5" dirty="0">
                <a:solidFill>
                  <a:srgbClr val="001F5F"/>
                </a:solidFill>
                <a:latin typeface="Times New Roman"/>
                <a:cs typeface="Times New Roman"/>
              </a:rPr>
              <a:t>m+n- 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1, where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m=number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rows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n=number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of</a:t>
            </a:r>
            <a:r>
              <a:rPr sz="2400" spc="-4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columns.</a:t>
            </a:r>
            <a:endParaRPr sz="2400">
              <a:latin typeface="Times New Roman"/>
              <a:cs typeface="Times New Roman"/>
            </a:endParaRPr>
          </a:p>
          <a:p>
            <a:pPr marL="520700" indent="-457200">
              <a:lnSpc>
                <a:spcPct val="100000"/>
              </a:lnSpc>
              <a:spcBef>
                <a:spcPts val="1415"/>
              </a:spcBef>
              <a:buAutoNum type="arabicPeriod"/>
              <a:tabLst>
                <a:tab pos="520065" algn="l"/>
                <a:tab pos="520700" algn="l"/>
              </a:tabLst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Each occupied cell will be at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independent</a:t>
            </a:r>
            <a:r>
              <a:rPr sz="2400" spc="-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position.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9" name="object 249"/>
          <p:cNvSpPr/>
          <p:nvPr/>
        </p:nvSpPr>
        <p:spPr>
          <a:xfrm>
            <a:off x="4572" y="202692"/>
            <a:ext cx="9139427" cy="64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0" y="248411"/>
            <a:ext cx="9144000" cy="560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0" y="202692"/>
            <a:ext cx="9144000" cy="771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 txBox="1">
            <a:spLocks noGrp="1"/>
          </p:cNvSpPr>
          <p:nvPr>
            <p:ph type="title"/>
          </p:nvPr>
        </p:nvSpPr>
        <p:spPr>
          <a:xfrm>
            <a:off x="-12700" y="266445"/>
            <a:ext cx="78327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7034" algn="l"/>
                <a:tab pos="7819390" algn="l"/>
              </a:tabLst>
            </a:pPr>
            <a:r>
              <a:rPr sz="4400" strike="sngStrike" dirty="0">
                <a:solidFill>
                  <a:srgbClr val="990000"/>
                </a:solidFill>
                <a:latin typeface="Calibri"/>
                <a:cs typeface="Calibri"/>
              </a:rPr>
              <a:t> 	</a:t>
            </a:r>
            <a:r>
              <a:rPr sz="4400" strike="sngStrike" spc="-5" dirty="0">
                <a:solidFill>
                  <a:srgbClr val="990000"/>
                </a:solidFill>
                <a:latin typeface="Calibri"/>
                <a:cs typeface="Calibri"/>
              </a:rPr>
              <a:t>F</a:t>
            </a:r>
            <a:r>
              <a:rPr sz="4400" strike="noStrike" spc="-5" dirty="0">
                <a:solidFill>
                  <a:srgbClr val="990000"/>
                </a:solidFill>
                <a:latin typeface="Calibri"/>
                <a:cs typeface="Calibri"/>
              </a:rPr>
              <a:t>inding </a:t>
            </a:r>
            <a:r>
              <a:rPr sz="4400" strike="noStrike" dirty="0">
                <a:solidFill>
                  <a:srgbClr val="990000"/>
                </a:solidFill>
                <a:latin typeface="Calibri"/>
                <a:cs typeface="Calibri"/>
              </a:rPr>
              <a:t>the </a:t>
            </a:r>
            <a:r>
              <a:rPr sz="4400" strike="noStrike" spc="-5" dirty="0">
                <a:solidFill>
                  <a:srgbClr val="990000"/>
                </a:solidFill>
                <a:latin typeface="Calibri"/>
                <a:cs typeface="Calibri"/>
              </a:rPr>
              <a:t>Optimal</a:t>
            </a:r>
            <a:r>
              <a:rPr sz="4400" strike="noStrike" spc="-8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4400" strike="noStrike" spc="-5" dirty="0">
                <a:solidFill>
                  <a:srgbClr val="990000"/>
                </a:solidFill>
                <a:latin typeface="Calibri"/>
                <a:cs typeface="Calibri"/>
              </a:rPr>
              <a:t>Solu</a:t>
            </a:r>
            <a:r>
              <a:rPr sz="4400" strike="sngStrike" spc="-5" dirty="0">
                <a:solidFill>
                  <a:srgbClr val="990000"/>
                </a:solidFill>
                <a:latin typeface="Calibri"/>
                <a:cs typeface="Calibri"/>
              </a:rPr>
              <a:t>tion	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7630"/>
            <a:ext cx="4303395" cy="0"/>
          </a:xfrm>
          <a:custGeom>
            <a:avLst/>
            <a:gdLst/>
            <a:ahLst/>
            <a:cxnLst/>
            <a:rect l="l" t="t" r="r" b="b"/>
            <a:pathLst>
              <a:path w="4303395">
                <a:moveTo>
                  <a:pt x="0" y="0"/>
                </a:moveTo>
                <a:lnTo>
                  <a:pt x="4303395" y="0"/>
                </a:lnTo>
              </a:path>
            </a:pathLst>
          </a:custGeom>
          <a:ln w="10668">
            <a:solidFill>
              <a:srgbClr val="00E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09709" y="82296"/>
            <a:ext cx="34290" cy="10795"/>
          </a:xfrm>
          <a:custGeom>
            <a:avLst/>
            <a:gdLst/>
            <a:ahLst/>
            <a:cxnLst/>
            <a:rect l="l" t="t" r="r" b="b"/>
            <a:pathLst>
              <a:path w="34290" h="10794">
                <a:moveTo>
                  <a:pt x="34290" y="0"/>
                </a:moveTo>
                <a:lnTo>
                  <a:pt x="27305" y="0"/>
                </a:lnTo>
                <a:lnTo>
                  <a:pt x="0" y="10668"/>
                </a:lnTo>
                <a:lnTo>
                  <a:pt x="34290" y="10668"/>
                </a:lnTo>
                <a:lnTo>
                  <a:pt x="34290" y="0"/>
                </a:lnTo>
                <a:close/>
              </a:path>
            </a:pathLst>
          </a:custGeom>
          <a:solidFill>
            <a:srgbClr val="00E0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6773"/>
            <a:ext cx="4332605" cy="0"/>
          </a:xfrm>
          <a:custGeom>
            <a:avLst/>
            <a:gdLst/>
            <a:ahLst/>
            <a:cxnLst/>
            <a:rect l="l" t="t" r="r" b="b"/>
            <a:pathLst>
              <a:path w="4332605">
                <a:moveTo>
                  <a:pt x="0" y="0"/>
                </a:moveTo>
                <a:lnTo>
                  <a:pt x="4332605" y="0"/>
                </a:lnTo>
              </a:path>
            </a:pathLst>
          </a:custGeom>
          <a:ln w="10667">
            <a:solidFill>
              <a:srgbClr val="00D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85580" y="91439"/>
            <a:ext cx="58419" cy="10795"/>
          </a:xfrm>
          <a:custGeom>
            <a:avLst/>
            <a:gdLst/>
            <a:ahLst/>
            <a:cxnLst/>
            <a:rect l="l" t="t" r="r" b="b"/>
            <a:pathLst>
              <a:path w="58420" h="10794">
                <a:moveTo>
                  <a:pt x="58420" y="0"/>
                </a:moveTo>
                <a:lnTo>
                  <a:pt x="27304" y="0"/>
                </a:lnTo>
                <a:lnTo>
                  <a:pt x="0" y="10667"/>
                </a:lnTo>
                <a:lnTo>
                  <a:pt x="58420" y="10667"/>
                </a:lnTo>
                <a:lnTo>
                  <a:pt x="58420" y="0"/>
                </a:lnTo>
                <a:close/>
              </a:path>
            </a:pathLst>
          </a:custGeom>
          <a:solidFill>
            <a:srgbClr val="00DF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05918"/>
            <a:ext cx="4361815" cy="0"/>
          </a:xfrm>
          <a:custGeom>
            <a:avLst/>
            <a:gdLst/>
            <a:ahLst/>
            <a:cxnLst/>
            <a:rect l="l" t="t" r="r" b="b"/>
            <a:pathLst>
              <a:path w="4361815">
                <a:moveTo>
                  <a:pt x="0" y="0"/>
                </a:moveTo>
                <a:lnTo>
                  <a:pt x="4361815" y="0"/>
                </a:lnTo>
              </a:path>
            </a:pathLst>
          </a:custGeom>
          <a:ln w="10668">
            <a:solidFill>
              <a:srgbClr val="00D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61450" y="100584"/>
            <a:ext cx="82550" cy="10795"/>
          </a:xfrm>
          <a:custGeom>
            <a:avLst/>
            <a:gdLst/>
            <a:ahLst/>
            <a:cxnLst/>
            <a:rect l="l" t="t" r="r" b="b"/>
            <a:pathLst>
              <a:path w="82550" h="10794">
                <a:moveTo>
                  <a:pt x="82550" y="0"/>
                </a:moveTo>
                <a:lnTo>
                  <a:pt x="27304" y="0"/>
                </a:lnTo>
                <a:lnTo>
                  <a:pt x="0" y="10668"/>
                </a:lnTo>
                <a:lnTo>
                  <a:pt x="82550" y="10668"/>
                </a:lnTo>
                <a:lnTo>
                  <a:pt x="82550" y="0"/>
                </a:lnTo>
                <a:close/>
              </a:path>
            </a:pathLst>
          </a:custGeom>
          <a:solidFill>
            <a:srgbClr val="00DFE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4300"/>
            <a:ext cx="4391660" cy="0"/>
          </a:xfrm>
          <a:custGeom>
            <a:avLst/>
            <a:gdLst/>
            <a:ahLst/>
            <a:cxnLst/>
            <a:rect l="l" t="t" r="r" b="b"/>
            <a:pathLst>
              <a:path w="4391660">
                <a:moveTo>
                  <a:pt x="0" y="0"/>
                </a:moveTo>
                <a:lnTo>
                  <a:pt x="4391660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37319" y="114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23444"/>
            <a:ext cx="4420870" cy="0"/>
          </a:xfrm>
          <a:custGeom>
            <a:avLst/>
            <a:gdLst/>
            <a:ahLst/>
            <a:cxnLst/>
            <a:rect l="l" t="t" r="r" b="b"/>
            <a:pathLst>
              <a:path w="4420870">
                <a:moveTo>
                  <a:pt x="0" y="0"/>
                </a:moveTo>
                <a:lnTo>
                  <a:pt x="4420870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13190" y="123444"/>
            <a:ext cx="130810" cy="0"/>
          </a:xfrm>
          <a:custGeom>
            <a:avLst/>
            <a:gdLst/>
            <a:ahLst/>
            <a:cxnLst/>
            <a:rect l="l" t="t" r="r" b="b"/>
            <a:pathLst>
              <a:path w="130809">
                <a:moveTo>
                  <a:pt x="0" y="0"/>
                </a:moveTo>
                <a:lnTo>
                  <a:pt x="130809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350"/>
            <a:ext cx="4453890" cy="0"/>
          </a:xfrm>
          <a:custGeom>
            <a:avLst/>
            <a:gdLst/>
            <a:ahLst/>
            <a:cxnLst/>
            <a:rect l="l" t="t" r="r" b="b"/>
            <a:pathLst>
              <a:path w="4453890">
                <a:moveTo>
                  <a:pt x="0" y="0"/>
                </a:moveTo>
                <a:lnTo>
                  <a:pt x="4453890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85884" y="133350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8115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142494"/>
            <a:ext cx="4483100" cy="0"/>
          </a:xfrm>
          <a:custGeom>
            <a:avLst/>
            <a:gdLst/>
            <a:ahLst/>
            <a:cxnLst/>
            <a:rect l="l" t="t" r="r" b="b"/>
            <a:pathLst>
              <a:path w="4483100">
                <a:moveTo>
                  <a:pt x="0" y="0"/>
                </a:moveTo>
                <a:lnTo>
                  <a:pt x="4483100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61755" y="142494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5">
                <a:moveTo>
                  <a:pt x="0" y="0"/>
                </a:moveTo>
                <a:lnTo>
                  <a:pt x="182245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154304"/>
            <a:ext cx="4505960" cy="0"/>
          </a:xfrm>
          <a:custGeom>
            <a:avLst/>
            <a:gdLst/>
            <a:ahLst/>
            <a:cxnLst/>
            <a:rect l="l" t="t" r="r" b="b"/>
            <a:pathLst>
              <a:path w="4505960">
                <a:moveTo>
                  <a:pt x="0" y="0"/>
                </a:moveTo>
                <a:lnTo>
                  <a:pt x="4505960" y="0"/>
                </a:lnTo>
              </a:path>
            </a:pathLst>
          </a:custGeom>
          <a:ln w="6350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148589"/>
            <a:ext cx="4487545" cy="0"/>
          </a:xfrm>
          <a:custGeom>
            <a:avLst/>
            <a:gdLst/>
            <a:ahLst/>
            <a:cxnLst/>
            <a:rect l="l" t="t" r="r" b="b"/>
            <a:pathLst>
              <a:path w="4487545">
                <a:moveTo>
                  <a:pt x="0" y="0"/>
                </a:moveTo>
                <a:lnTo>
                  <a:pt x="4487545" y="0"/>
                </a:lnTo>
              </a:path>
            </a:pathLst>
          </a:custGeom>
          <a:ln w="5079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37625" y="15163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375" y="0"/>
                </a:lnTo>
              </a:path>
            </a:pathLst>
          </a:custGeom>
          <a:ln w="10668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160020"/>
            <a:ext cx="4552315" cy="0"/>
          </a:xfrm>
          <a:custGeom>
            <a:avLst/>
            <a:gdLst/>
            <a:ahLst/>
            <a:cxnLst/>
            <a:rect l="l" t="t" r="r" b="b"/>
            <a:pathLst>
              <a:path w="4552315">
                <a:moveTo>
                  <a:pt x="0" y="0"/>
                </a:moveTo>
                <a:lnTo>
                  <a:pt x="4552315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13494" y="160020"/>
            <a:ext cx="230504" cy="0"/>
          </a:xfrm>
          <a:custGeom>
            <a:avLst/>
            <a:gdLst/>
            <a:ahLst/>
            <a:cxnLst/>
            <a:rect l="l" t="t" r="r" b="b"/>
            <a:pathLst>
              <a:path w="230504">
                <a:moveTo>
                  <a:pt x="0" y="0"/>
                </a:moveTo>
                <a:lnTo>
                  <a:pt x="230504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169163"/>
            <a:ext cx="4588510" cy="0"/>
          </a:xfrm>
          <a:custGeom>
            <a:avLst/>
            <a:gdLst/>
            <a:ahLst/>
            <a:cxnLst/>
            <a:rect l="l" t="t" r="r" b="b"/>
            <a:pathLst>
              <a:path w="4588510">
                <a:moveTo>
                  <a:pt x="0" y="0"/>
                </a:moveTo>
                <a:lnTo>
                  <a:pt x="458851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90000" y="169163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400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179070"/>
            <a:ext cx="4629785" cy="0"/>
          </a:xfrm>
          <a:custGeom>
            <a:avLst/>
            <a:gdLst/>
            <a:ahLst/>
            <a:cxnLst/>
            <a:rect l="l" t="t" r="r" b="b"/>
            <a:pathLst>
              <a:path w="4629785">
                <a:moveTo>
                  <a:pt x="0" y="0"/>
                </a:moveTo>
                <a:lnTo>
                  <a:pt x="4629785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62059" y="179070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>
                <a:moveTo>
                  <a:pt x="0" y="0"/>
                </a:moveTo>
                <a:lnTo>
                  <a:pt x="281940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188213"/>
            <a:ext cx="4665980" cy="0"/>
          </a:xfrm>
          <a:custGeom>
            <a:avLst/>
            <a:gdLst/>
            <a:ahLst/>
            <a:cxnLst/>
            <a:rect l="l" t="t" r="r" b="b"/>
            <a:pathLst>
              <a:path w="4665980">
                <a:moveTo>
                  <a:pt x="0" y="0"/>
                </a:moveTo>
                <a:lnTo>
                  <a:pt x="466598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37930" y="188213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>
                <a:moveTo>
                  <a:pt x="0" y="0"/>
                </a:moveTo>
                <a:lnTo>
                  <a:pt x="30607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197357"/>
            <a:ext cx="4702175" cy="0"/>
          </a:xfrm>
          <a:custGeom>
            <a:avLst/>
            <a:gdLst/>
            <a:ahLst/>
            <a:cxnLst/>
            <a:rect l="l" t="t" r="r" b="b"/>
            <a:pathLst>
              <a:path w="4702175">
                <a:moveTo>
                  <a:pt x="0" y="0"/>
                </a:moveTo>
                <a:lnTo>
                  <a:pt x="470217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14434" y="197357"/>
            <a:ext cx="329565" cy="0"/>
          </a:xfrm>
          <a:custGeom>
            <a:avLst/>
            <a:gdLst/>
            <a:ahLst/>
            <a:cxnLst/>
            <a:rect l="l" t="t" r="r" b="b"/>
            <a:pathLst>
              <a:path w="329565">
                <a:moveTo>
                  <a:pt x="0" y="0"/>
                </a:moveTo>
                <a:lnTo>
                  <a:pt x="32956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205740"/>
            <a:ext cx="4738370" cy="0"/>
          </a:xfrm>
          <a:custGeom>
            <a:avLst/>
            <a:gdLst/>
            <a:ahLst/>
            <a:cxnLst/>
            <a:rect l="l" t="t" r="r" b="b"/>
            <a:pathLst>
              <a:path w="4738370">
                <a:moveTo>
                  <a:pt x="0" y="0"/>
                </a:moveTo>
                <a:lnTo>
                  <a:pt x="4738370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90305" y="205740"/>
            <a:ext cx="353695" cy="0"/>
          </a:xfrm>
          <a:custGeom>
            <a:avLst/>
            <a:gdLst/>
            <a:ahLst/>
            <a:cxnLst/>
            <a:rect l="l" t="t" r="r" b="b"/>
            <a:pathLst>
              <a:path w="353695">
                <a:moveTo>
                  <a:pt x="0" y="0"/>
                </a:moveTo>
                <a:lnTo>
                  <a:pt x="353695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214884"/>
            <a:ext cx="4774565" cy="0"/>
          </a:xfrm>
          <a:custGeom>
            <a:avLst/>
            <a:gdLst/>
            <a:ahLst/>
            <a:cxnLst/>
            <a:rect l="l" t="t" r="r" b="b"/>
            <a:pathLst>
              <a:path w="4774565">
                <a:moveTo>
                  <a:pt x="0" y="0"/>
                </a:moveTo>
                <a:lnTo>
                  <a:pt x="477456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66175" y="214884"/>
            <a:ext cx="377825" cy="0"/>
          </a:xfrm>
          <a:custGeom>
            <a:avLst/>
            <a:gdLst/>
            <a:ahLst/>
            <a:cxnLst/>
            <a:rect l="l" t="t" r="r" b="b"/>
            <a:pathLst>
              <a:path w="377825">
                <a:moveTo>
                  <a:pt x="0" y="0"/>
                </a:moveTo>
                <a:lnTo>
                  <a:pt x="37782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224790"/>
            <a:ext cx="4815840" cy="0"/>
          </a:xfrm>
          <a:custGeom>
            <a:avLst/>
            <a:gdLst/>
            <a:ahLst/>
            <a:cxnLst/>
            <a:rect l="l" t="t" r="r" b="b"/>
            <a:pathLst>
              <a:path w="4815840">
                <a:moveTo>
                  <a:pt x="0" y="0"/>
                </a:moveTo>
                <a:lnTo>
                  <a:pt x="4815840" y="0"/>
                </a:lnTo>
              </a:path>
            </a:pathLst>
          </a:custGeom>
          <a:ln w="10668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47125" y="226059"/>
            <a:ext cx="396875" cy="0"/>
          </a:xfrm>
          <a:custGeom>
            <a:avLst/>
            <a:gdLst/>
            <a:ahLst/>
            <a:cxnLst/>
            <a:rect l="l" t="t" r="r" b="b"/>
            <a:pathLst>
              <a:path w="396875">
                <a:moveTo>
                  <a:pt x="0" y="0"/>
                </a:moveTo>
                <a:lnTo>
                  <a:pt x="396875" y="0"/>
                </a:lnTo>
              </a:path>
            </a:pathLst>
          </a:custGeom>
          <a:ln w="7620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762365" y="220979"/>
            <a:ext cx="381635" cy="0"/>
          </a:xfrm>
          <a:custGeom>
            <a:avLst/>
            <a:gdLst/>
            <a:ahLst/>
            <a:cxnLst/>
            <a:rect l="l" t="t" r="r" b="b"/>
            <a:pathLst>
              <a:path w="381634">
                <a:moveTo>
                  <a:pt x="0" y="0"/>
                </a:moveTo>
                <a:lnTo>
                  <a:pt x="381634" y="0"/>
                </a:lnTo>
              </a:path>
            </a:pathLst>
          </a:custGeom>
          <a:ln w="3175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233934"/>
            <a:ext cx="4852035" cy="0"/>
          </a:xfrm>
          <a:custGeom>
            <a:avLst/>
            <a:gdLst/>
            <a:ahLst/>
            <a:cxnLst/>
            <a:rect l="l" t="t" r="r" b="b"/>
            <a:pathLst>
              <a:path w="4852035">
                <a:moveTo>
                  <a:pt x="0" y="0"/>
                </a:moveTo>
                <a:lnTo>
                  <a:pt x="485203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07755" y="233934"/>
            <a:ext cx="436245" cy="0"/>
          </a:xfrm>
          <a:custGeom>
            <a:avLst/>
            <a:gdLst/>
            <a:ahLst/>
            <a:cxnLst/>
            <a:rect l="l" t="t" r="r" b="b"/>
            <a:pathLst>
              <a:path w="436245">
                <a:moveTo>
                  <a:pt x="0" y="0"/>
                </a:moveTo>
                <a:lnTo>
                  <a:pt x="43624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243077"/>
            <a:ext cx="4888230" cy="0"/>
          </a:xfrm>
          <a:custGeom>
            <a:avLst/>
            <a:gdLst/>
            <a:ahLst/>
            <a:cxnLst/>
            <a:rect l="l" t="t" r="r" b="b"/>
            <a:pathLst>
              <a:path w="4888230">
                <a:moveTo>
                  <a:pt x="0" y="0"/>
                </a:moveTo>
                <a:lnTo>
                  <a:pt x="4888230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79815" y="243077"/>
            <a:ext cx="464184" cy="0"/>
          </a:xfrm>
          <a:custGeom>
            <a:avLst/>
            <a:gdLst/>
            <a:ahLst/>
            <a:cxnLst/>
            <a:rect l="l" t="t" r="r" b="b"/>
            <a:pathLst>
              <a:path w="464184">
                <a:moveTo>
                  <a:pt x="0" y="0"/>
                </a:moveTo>
                <a:lnTo>
                  <a:pt x="464184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251904"/>
            <a:ext cx="4924425" cy="0"/>
          </a:xfrm>
          <a:custGeom>
            <a:avLst/>
            <a:gdLst/>
            <a:ahLst/>
            <a:cxnLst/>
            <a:rect l="l" t="t" r="r" b="b"/>
            <a:pathLst>
              <a:path w="4924425">
                <a:moveTo>
                  <a:pt x="0" y="0"/>
                </a:moveTo>
                <a:lnTo>
                  <a:pt x="49244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51875" y="251904"/>
            <a:ext cx="492125" cy="0"/>
          </a:xfrm>
          <a:custGeom>
            <a:avLst/>
            <a:gdLst/>
            <a:ahLst/>
            <a:cxnLst/>
            <a:rect l="l" t="t" r="r" b="b"/>
            <a:pathLst>
              <a:path w="492125">
                <a:moveTo>
                  <a:pt x="0" y="0"/>
                </a:moveTo>
                <a:lnTo>
                  <a:pt x="4921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260604"/>
            <a:ext cx="4960620" cy="0"/>
          </a:xfrm>
          <a:custGeom>
            <a:avLst/>
            <a:gdLst/>
            <a:ahLst/>
            <a:cxnLst/>
            <a:rect l="l" t="t" r="r" b="b"/>
            <a:pathLst>
              <a:path w="4960620">
                <a:moveTo>
                  <a:pt x="0" y="0"/>
                </a:moveTo>
                <a:lnTo>
                  <a:pt x="4960620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24569" y="260604"/>
            <a:ext cx="519430" cy="0"/>
          </a:xfrm>
          <a:custGeom>
            <a:avLst/>
            <a:gdLst/>
            <a:ahLst/>
            <a:cxnLst/>
            <a:rect l="l" t="t" r="r" b="b"/>
            <a:pathLst>
              <a:path w="519429">
                <a:moveTo>
                  <a:pt x="0" y="0"/>
                </a:moveTo>
                <a:lnTo>
                  <a:pt x="519429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270192"/>
            <a:ext cx="5001895" cy="0"/>
          </a:xfrm>
          <a:custGeom>
            <a:avLst/>
            <a:gdLst/>
            <a:ahLst/>
            <a:cxnLst/>
            <a:rect l="l" t="t" r="r" b="b"/>
            <a:pathLst>
              <a:path w="5001895">
                <a:moveTo>
                  <a:pt x="0" y="0"/>
                </a:moveTo>
                <a:lnTo>
                  <a:pt x="500189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592184" y="270192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5">
                <a:moveTo>
                  <a:pt x="0" y="0"/>
                </a:moveTo>
                <a:lnTo>
                  <a:pt x="55181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279654"/>
            <a:ext cx="5038090" cy="0"/>
          </a:xfrm>
          <a:custGeom>
            <a:avLst/>
            <a:gdLst/>
            <a:ahLst/>
            <a:cxnLst/>
            <a:rect l="l" t="t" r="r" b="b"/>
            <a:pathLst>
              <a:path w="5038090">
                <a:moveTo>
                  <a:pt x="0" y="0"/>
                </a:moveTo>
                <a:lnTo>
                  <a:pt x="503809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64880" y="279654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288797"/>
            <a:ext cx="5074285" cy="0"/>
          </a:xfrm>
          <a:custGeom>
            <a:avLst/>
            <a:gdLst/>
            <a:ahLst/>
            <a:cxnLst/>
            <a:rect l="l" t="t" r="r" b="b"/>
            <a:pathLst>
              <a:path w="5074285">
                <a:moveTo>
                  <a:pt x="0" y="0"/>
                </a:moveTo>
                <a:lnTo>
                  <a:pt x="5074285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36940" y="288797"/>
            <a:ext cx="607060" cy="0"/>
          </a:xfrm>
          <a:custGeom>
            <a:avLst/>
            <a:gdLst/>
            <a:ahLst/>
            <a:cxnLst/>
            <a:rect l="l" t="t" r="r" b="b"/>
            <a:pathLst>
              <a:path w="607059">
                <a:moveTo>
                  <a:pt x="0" y="0"/>
                </a:moveTo>
                <a:lnTo>
                  <a:pt x="607059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297179"/>
            <a:ext cx="5110480" cy="0"/>
          </a:xfrm>
          <a:custGeom>
            <a:avLst/>
            <a:gdLst/>
            <a:ahLst/>
            <a:cxnLst/>
            <a:rect l="l" t="t" r="r" b="b"/>
            <a:pathLst>
              <a:path w="5110480">
                <a:moveTo>
                  <a:pt x="0" y="0"/>
                </a:moveTo>
                <a:lnTo>
                  <a:pt x="511048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509000" y="297179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63500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306324"/>
            <a:ext cx="5146675" cy="0"/>
          </a:xfrm>
          <a:custGeom>
            <a:avLst/>
            <a:gdLst/>
            <a:ahLst/>
            <a:cxnLst/>
            <a:rect l="l" t="t" r="r" b="b"/>
            <a:pathLst>
              <a:path w="5146675">
                <a:moveTo>
                  <a:pt x="0" y="0"/>
                </a:moveTo>
                <a:lnTo>
                  <a:pt x="5146675" y="0"/>
                </a:lnTo>
              </a:path>
            </a:pathLst>
          </a:custGeom>
          <a:ln w="9144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91855" y="307340"/>
            <a:ext cx="652145" cy="0"/>
          </a:xfrm>
          <a:custGeom>
            <a:avLst/>
            <a:gdLst/>
            <a:ahLst/>
            <a:cxnLst/>
            <a:rect l="l" t="t" r="r" b="b"/>
            <a:pathLst>
              <a:path w="652145">
                <a:moveTo>
                  <a:pt x="0" y="0"/>
                </a:moveTo>
                <a:lnTo>
                  <a:pt x="652145" y="0"/>
                </a:lnTo>
              </a:path>
            </a:pathLst>
          </a:custGeom>
          <a:ln w="7620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507094" y="302895"/>
            <a:ext cx="636905" cy="0"/>
          </a:xfrm>
          <a:custGeom>
            <a:avLst/>
            <a:gdLst/>
            <a:ahLst/>
            <a:cxnLst/>
            <a:rect l="l" t="t" r="r" b="b"/>
            <a:pathLst>
              <a:path w="636904">
                <a:moveTo>
                  <a:pt x="0" y="0"/>
                </a:moveTo>
                <a:lnTo>
                  <a:pt x="636904" y="0"/>
                </a:lnTo>
              </a:path>
            </a:pathLst>
          </a:custGeom>
          <a:ln w="3175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316229"/>
            <a:ext cx="2352040" cy="0"/>
          </a:xfrm>
          <a:custGeom>
            <a:avLst/>
            <a:gdLst/>
            <a:ahLst/>
            <a:cxnLst/>
            <a:rect l="l" t="t" r="r" b="b"/>
            <a:pathLst>
              <a:path w="2352040">
                <a:moveTo>
                  <a:pt x="0" y="0"/>
                </a:moveTo>
                <a:lnTo>
                  <a:pt x="2352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824479" y="316229"/>
            <a:ext cx="2363470" cy="0"/>
          </a:xfrm>
          <a:custGeom>
            <a:avLst/>
            <a:gdLst/>
            <a:ahLst/>
            <a:cxnLst/>
            <a:rect l="l" t="t" r="r" b="b"/>
            <a:pathLst>
              <a:path w="2363470">
                <a:moveTo>
                  <a:pt x="0" y="0"/>
                </a:moveTo>
                <a:lnTo>
                  <a:pt x="236347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442959" y="316229"/>
            <a:ext cx="701040" cy="0"/>
          </a:xfrm>
          <a:custGeom>
            <a:avLst/>
            <a:gdLst/>
            <a:ahLst/>
            <a:cxnLst/>
            <a:rect l="l" t="t" r="r" b="b"/>
            <a:pathLst>
              <a:path w="701040">
                <a:moveTo>
                  <a:pt x="0" y="0"/>
                </a:moveTo>
                <a:lnTo>
                  <a:pt x="701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325374"/>
            <a:ext cx="2197100" cy="0"/>
          </a:xfrm>
          <a:custGeom>
            <a:avLst/>
            <a:gdLst/>
            <a:ahLst/>
            <a:cxnLst/>
            <a:rect l="l" t="t" r="r" b="b"/>
            <a:pathLst>
              <a:path w="2197100">
                <a:moveTo>
                  <a:pt x="0" y="0"/>
                </a:moveTo>
                <a:lnTo>
                  <a:pt x="219710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966085" y="325374"/>
            <a:ext cx="2258060" cy="0"/>
          </a:xfrm>
          <a:custGeom>
            <a:avLst/>
            <a:gdLst/>
            <a:ahLst/>
            <a:cxnLst/>
            <a:rect l="l" t="t" r="r" b="b"/>
            <a:pathLst>
              <a:path w="2258060">
                <a:moveTo>
                  <a:pt x="0" y="0"/>
                </a:moveTo>
                <a:lnTo>
                  <a:pt x="225806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411844" y="325374"/>
            <a:ext cx="732155" cy="0"/>
          </a:xfrm>
          <a:custGeom>
            <a:avLst/>
            <a:gdLst/>
            <a:ahLst/>
            <a:cxnLst/>
            <a:rect l="l" t="t" r="r" b="b"/>
            <a:pathLst>
              <a:path w="732154">
                <a:moveTo>
                  <a:pt x="0" y="0"/>
                </a:moveTo>
                <a:lnTo>
                  <a:pt x="732154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337184"/>
            <a:ext cx="1918335" cy="0"/>
          </a:xfrm>
          <a:custGeom>
            <a:avLst/>
            <a:gdLst/>
            <a:ahLst/>
            <a:cxnLst/>
            <a:rect l="l" t="t" r="r" b="b"/>
            <a:pathLst>
              <a:path w="1918335">
                <a:moveTo>
                  <a:pt x="0" y="0"/>
                </a:moveTo>
                <a:lnTo>
                  <a:pt x="1918335" y="0"/>
                </a:lnTo>
              </a:path>
            </a:pathLst>
          </a:custGeom>
          <a:ln w="3809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332104"/>
            <a:ext cx="1986914" cy="0"/>
          </a:xfrm>
          <a:custGeom>
            <a:avLst/>
            <a:gdLst/>
            <a:ahLst/>
            <a:cxnLst/>
            <a:rect l="l" t="t" r="r" b="b"/>
            <a:pathLst>
              <a:path w="1986914">
                <a:moveTo>
                  <a:pt x="0" y="0"/>
                </a:moveTo>
                <a:lnTo>
                  <a:pt x="1986914" y="0"/>
                </a:lnTo>
              </a:path>
            </a:pathLst>
          </a:custGeom>
          <a:ln w="635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107689" y="334200"/>
            <a:ext cx="2152650" cy="0"/>
          </a:xfrm>
          <a:custGeom>
            <a:avLst/>
            <a:gdLst/>
            <a:ahLst/>
            <a:cxnLst/>
            <a:rect l="l" t="t" r="r" b="b"/>
            <a:pathLst>
              <a:path w="2152650">
                <a:moveTo>
                  <a:pt x="0" y="0"/>
                </a:moveTo>
                <a:lnTo>
                  <a:pt x="2152650" y="0"/>
                </a:lnTo>
              </a:path>
            </a:pathLst>
          </a:custGeom>
          <a:ln w="1003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392159" y="336105"/>
            <a:ext cx="744855" cy="0"/>
          </a:xfrm>
          <a:custGeom>
            <a:avLst/>
            <a:gdLst/>
            <a:ahLst/>
            <a:cxnLst/>
            <a:rect l="l" t="t" r="r" b="b"/>
            <a:pathLst>
              <a:path w="744854">
                <a:moveTo>
                  <a:pt x="0" y="0"/>
                </a:moveTo>
                <a:lnTo>
                  <a:pt x="744855" y="0"/>
                </a:lnTo>
              </a:path>
            </a:pathLst>
          </a:custGeom>
          <a:ln w="622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09940" y="331088"/>
            <a:ext cx="734060" cy="0"/>
          </a:xfrm>
          <a:custGeom>
            <a:avLst/>
            <a:gdLst/>
            <a:ahLst/>
            <a:cxnLst/>
            <a:rect l="l" t="t" r="r" b="b"/>
            <a:pathLst>
              <a:path w="734059">
                <a:moveTo>
                  <a:pt x="0" y="0"/>
                </a:moveTo>
                <a:lnTo>
                  <a:pt x="734059" y="0"/>
                </a:lnTo>
              </a:path>
            </a:pathLst>
          </a:custGeom>
          <a:ln w="381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0" y="339852"/>
            <a:ext cx="9128125" cy="7620"/>
          </a:xfrm>
          <a:custGeom>
            <a:avLst/>
            <a:gdLst/>
            <a:ahLst/>
            <a:cxnLst/>
            <a:rect l="l" t="t" r="r" b="b"/>
            <a:pathLst>
              <a:path w="9128125" h="7620">
                <a:moveTo>
                  <a:pt x="1905762" y="0"/>
                </a:moveTo>
                <a:lnTo>
                  <a:pt x="0" y="0"/>
                </a:lnTo>
                <a:lnTo>
                  <a:pt x="0" y="7620"/>
                </a:lnTo>
                <a:lnTo>
                  <a:pt x="1844802" y="7620"/>
                </a:lnTo>
                <a:lnTo>
                  <a:pt x="1905762" y="0"/>
                </a:lnTo>
                <a:close/>
              </a:path>
              <a:path w="9128125" h="7620">
                <a:moveTo>
                  <a:pt x="5260721" y="0"/>
                </a:moveTo>
                <a:lnTo>
                  <a:pt x="3269869" y="0"/>
                </a:lnTo>
                <a:lnTo>
                  <a:pt x="3370834" y="5461"/>
                </a:lnTo>
                <a:lnTo>
                  <a:pt x="3393059" y="7620"/>
                </a:lnTo>
                <a:lnTo>
                  <a:pt x="5301361" y="7620"/>
                </a:lnTo>
                <a:lnTo>
                  <a:pt x="5275961" y="3301"/>
                </a:lnTo>
                <a:lnTo>
                  <a:pt x="5260721" y="0"/>
                </a:lnTo>
                <a:close/>
              </a:path>
              <a:path w="9128125" h="7620">
                <a:moveTo>
                  <a:pt x="9128125" y="0"/>
                </a:moveTo>
                <a:lnTo>
                  <a:pt x="8381365" y="0"/>
                </a:lnTo>
                <a:lnTo>
                  <a:pt x="8350250" y="7620"/>
                </a:lnTo>
                <a:lnTo>
                  <a:pt x="9103360" y="7620"/>
                </a:lnTo>
                <a:lnTo>
                  <a:pt x="9128125" y="0"/>
                </a:lnTo>
                <a:close/>
              </a:path>
            </a:pathLst>
          </a:custGeom>
          <a:solidFill>
            <a:srgbClr val="00C5D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0" y="352043"/>
            <a:ext cx="1844675" cy="0"/>
          </a:xfrm>
          <a:custGeom>
            <a:avLst/>
            <a:gdLst/>
            <a:ahLst/>
            <a:cxnLst/>
            <a:rect l="l" t="t" r="r" b="b"/>
            <a:pathLst>
              <a:path w="1844675">
                <a:moveTo>
                  <a:pt x="0" y="0"/>
                </a:moveTo>
                <a:lnTo>
                  <a:pt x="184467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92804" y="352043"/>
            <a:ext cx="1952625" cy="0"/>
          </a:xfrm>
          <a:custGeom>
            <a:avLst/>
            <a:gdLst/>
            <a:ahLst/>
            <a:cxnLst/>
            <a:rect l="l" t="t" r="r" b="b"/>
            <a:pathLst>
              <a:path w="1952625">
                <a:moveTo>
                  <a:pt x="0" y="0"/>
                </a:moveTo>
                <a:lnTo>
                  <a:pt x="1952117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318627" y="352043"/>
            <a:ext cx="784225" cy="0"/>
          </a:xfrm>
          <a:custGeom>
            <a:avLst/>
            <a:gdLst/>
            <a:ahLst/>
            <a:cxnLst/>
            <a:rect l="l" t="t" r="r" b="b"/>
            <a:pathLst>
              <a:path w="784225">
                <a:moveTo>
                  <a:pt x="0" y="0"/>
                </a:moveTo>
                <a:lnTo>
                  <a:pt x="78422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361950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4">
                <a:moveTo>
                  <a:pt x="0" y="0"/>
                </a:moveTo>
                <a:lnTo>
                  <a:pt x="1783588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471290" y="361950"/>
            <a:ext cx="1924050" cy="0"/>
          </a:xfrm>
          <a:custGeom>
            <a:avLst/>
            <a:gdLst/>
            <a:ahLst/>
            <a:cxnLst/>
            <a:rect l="l" t="t" r="r" b="b"/>
            <a:pathLst>
              <a:path w="1924050">
                <a:moveTo>
                  <a:pt x="0" y="0"/>
                </a:moveTo>
                <a:lnTo>
                  <a:pt x="1924050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84971" y="366585"/>
            <a:ext cx="765175" cy="0"/>
          </a:xfrm>
          <a:custGeom>
            <a:avLst/>
            <a:gdLst/>
            <a:ahLst/>
            <a:cxnLst/>
            <a:rect l="l" t="t" r="r" b="b"/>
            <a:pathLst>
              <a:path w="765175">
                <a:moveTo>
                  <a:pt x="0" y="0"/>
                </a:moveTo>
                <a:lnTo>
                  <a:pt x="765175" y="0"/>
                </a:lnTo>
              </a:path>
            </a:pathLst>
          </a:custGeom>
          <a:ln w="3175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302752" y="361251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9271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0" y="371093"/>
            <a:ext cx="1723389" cy="0"/>
          </a:xfrm>
          <a:custGeom>
            <a:avLst/>
            <a:gdLst/>
            <a:ahLst/>
            <a:cxnLst/>
            <a:rect l="l" t="t" r="r" b="b"/>
            <a:pathLst>
              <a:path w="1723389">
                <a:moveTo>
                  <a:pt x="0" y="0"/>
                </a:moveTo>
                <a:lnTo>
                  <a:pt x="1723389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550284" y="371093"/>
            <a:ext cx="1889760" cy="0"/>
          </a:xfrm>
          <a:custGeom>
            <a:avLst/>
            <a:gdLst/>
            <a:ahLst/>
            <a:cxnLst/>
            <a:rect l="l" t="t" r="r" b="b"/>
            <a:pathLst>
              <a:path w="1889760">
                <a:moveTo>
                  <a:pt x="0" y="0"/>
                </a:moveTo>
                <a:lnTo>
                  <a:pt x="1889760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251825" y="371093"/>
            <a:ext cx="800735" cy="0"/>
          </a:xfrm>
          <a:custGeom>
            <a:avLst/>
            <a:gdLst/>
            <a:ahLst/>
            <a:cxnLst/>
            <a:rect l="l" t="t" r="r" b="b"/>
            <a:pathLst>
              <a:path w="800734">
                <a:moveTo>
                  <a:pt x="0" y="0"/>
                </a:moveTo>
                <a:lnTo>
                  <a:pt x="800734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0" y="380238"/>
            <a:ext cx="1662430" cy="0"/>
          </a:xfrm>
          <a:custGeom>
            <a:avLst/>
            <a:gdLst/>
            <a:ahLst/>
            <a:cxnLst/>
            <a:rect l="l" t="t" r="r" b="b"/>
            <a:pathLst>
              <a:path w="1662430">
                <a:moveTo>
                  <a:pt x="0" y="0"/>
                </a:moveTo>
                <a:lnTo>
                  <a:pt x="166230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28135" y="380238"/>
            <a:ext cx="1855470" cy="0"/>
          </a:xfrm>
          <a:custGeom>
            <a:avLst/>
            <a:gdLst/>
            <a:ahLst/>
            <a:cxnLst/>
            <a:rect l="l" t="t" r="r" b="b"/>
            <a:pathLst>
              <a:path w="1855470">
                <a:moveTo>
                  <a:pt x="0" y="0"/>
                </a:moveTo>
                <a:lnTo>
                  <a:pt x="185534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220075" y="380238"/>
            <a:ext cx="801370" cy="0"/>
          </a:xfrm>
          <a:custGeom>
            <a:avLst/>
            <a:gdLst/>
            <a:ahLst/>
            <a:cxnLst/>
            <a:rect l="l" t="t" r="r" b="b"/>
            <a:pathLst>
              <a:path w="801370">
                <a:moveTo>
                  <a:pt x="0" y="0"/>
                </a:moveTo>
                <a:lnTo>
                  <a:pt x="801370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0" y="392429"/>
            <a:ext cx="1544320" cy="0"/>
          </a:xfrm>
          <a:custGeom>
            <a:avLst/>
            <a:gdLst/>
            <a:ahLst/>
            <a:cxnLst/>
            <a:rect l="l" t="t" r="r" b="b"/>
            <a:pathLst>
              <a:path w="1544320">
                <a:moveTo>
                  <a:pt x="0" y="0"/>
                </a:moveTo>
                <a:lnTo>
                  <a:pt x="1543812" y="0"/>
                </a:lnTo>
              </a:path>
            </a:pathLst>
          </a:custGeom>
          <a:ln w="3175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0" y="388620"/>
            <a:ext cx="1571625" cy="0"/>
          </a:xfrm>
          <a:custGeom>
            <a:avLst/>
            <a:gdLst/>
            <a:ahLst/>
            <a:cxnLst/>
            <a:rect l="l" t="t" r="r" b="b"/>
            <a:pathLst>
              <a:path w="1571625">
                <a:moveTo>
                  <a:pt x="0" y="0"/>
                </a:moveTo>
                <a:lnTo>
                  <a:pt x="1571117" y="0"/>
                </a:lnTo>
              </a:path>
            </a:pathLst>
          </a:custGeom>
          <a:ln w="507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718178" y="389381"/>
            <a:ext cx="1811020" cy="0"/>
          </a:xfrm>
          <a:custGeom>
            <a:avLst/>
            <a:gdLst/>
            <a:ahLst/>
            <a:cxnLst/>
            <a:rect l="l" t="t" r="r" b="b"/>
            <a:pathLst>
              <a:path w="1811020">
                <a:moveTo>
                  <a:pt x="0" y="0"/>
                </a:moveTo>
                <a:lnTo>
                  <a:pt x="1810639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183880" y="389381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0" y="397763"/>
            <a:ext cx="1538605" cy="0"/>
          </a:xfrm>
          <a:custGeom>
            <a:avLst/>
            <a:gdLst/>
            <a:ahLst/>
            <a:cxnLst/>
            <a:rect l="l" t="t" r="r" b="b"/>
            <a:pathLst>
              <a:path w="1538605">
                <a:moveTo>
                  <a:pt x="0" y="0"/>
                </a:moveTo>
                <a:lnTo>
                  <a:pt x="1538605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96665" y="397763"/>
            <a:ext cx="1776095" cy="0"/>
          </a:xfrm>
          <a:custGeom>
            <a:avLst/>
            <a:gdLst/>
            <a:ahLst/>
            <a:cxnLst/>
            <a:rect l="l" t="t" r="r" b="b"/>
            <a:pathLst>
              <a:path w="1776095">
                <a:moveTo>
                  <a:pt x="0" y="0"/>
                </a:moveTo>
                <a:lnTo>
                  <a:pt x="1775587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45271" y="397763"/>
            <a:ext cx="812165" cy="0"/>
          </a:xfrm>
          <a:custGeom>
            <a:avLst/>
            <a:gdLst/>
            <a:ahLst/>
            <a:cxnLst/>
            <a:rect l="l" t="t" r="r" b="b"/>
            <a:pathLst>
              <a:path w="812165">
                <a:moveTo>
                  <a:pt x="0" y="0"/>
                </a:moveTo>
                <a:lnTo>
                  <a:pt x="812164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0" y="407669"/>
            <a:ext cx="1500505" cy="0"/>
          </a:xfrm>
          <a:custGeom>
            <a:avLst/>
            <a:gdLst/>
            <a:ahLst/>
            <a:cxnLst/>
            <a:rect l="l" t="t" r="r" b="b"/>
            <a:pathLst>
              <a:path w="1500505">
                <a:moveTo>
                  <a:pt x="0" y="0"/>
                </a:moveTo>
                <a:lnTo>
                  <a:pt x="1500505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875404" y="407669"/>
            <a:ext cx="1748155" cy="0"/>
          </a:xfrm>
          <a:custGeom>
            <a:avLst/>
            <a:gdLst/>
            <a:ahLst/>
            <a:cxnLst/>
            <a:rect l="l" t="t" r="r" b="b"/>
            <a:pathLst>
              <a:path w="1748154">
                <a:moveTo>
                  <a:pt x="0" y="0"/>
                </a:moveTo>
                <a:lnTo>
                  <a:pt x="1747647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02092" y="407669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>
                <a:moveTo>
                  <a:pt x="0" y="0"/>
                </a:moveTo>
                <a:lnTo>
                  <a:pt x="825500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0" y="416813"/>
            <a:ext cx="1463675" cy="0"/>
          </a:xfrm>
          <a:custGeom>
            <a:avLst/>
            <a:gdLst/>
            <a:ahLst/>
            <a:cxnLst/>
            <a:rect l="l" t="t" r="r" b="b"/>
            <a:pathLst>
              <a:path w="1463675">
                <a:moveTo>
                  <a:pt x="0" y="0"/>
                </a:moveTo>
                <a:lnTo>
                  <a:pt x="146316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53890" y="416813"/>
            <a:ext cx="1713864" cy="0"/>
          </a:xfrm>
          <a:custGeom>
            <a:avLst/>
            <a:gdLst/>
            <a:ahLst/>
            <a:cxnLst/>
            <a:rect l="l" t="t" r="r" b="b"/>
            <a:pathLst>
              <a:path w="1713864">
                <a:moveTo>
                  <a:pt x="0" y="0"/>
                </a:moveTo>
                <a:lnTo>
                  <a:pt x="171335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075930" y="419480"/>
            <a:ext cx="795020" cy="0"/>
          </a:xfrm>
          <a:custGeom>
            <a:avLst/>
            <a:gdLst/>
            <a:ahLst/>
            <a:cxnLst/>
            <a:rect l="l" t="t" r="r" b="b"/>
            <a:pathLst>
              <a:path w="795020">
                <a:moveTo>
                  <a:pt x="0" y="0"/>
                </a:moveTo>
                <a:lnTo>
                  <a:pt x="79451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097519" y="414147"/>
            <a:ext cx="792480" cy="0"/>
          </a:xfrm>
          <a:custGeom>
            <a:avLst/>
            <a:gdLst/>
            <a:ahLst/>
            <a:cxnLst/>
            <a:rect l="l" t="t" r="r" b="b"/>
            <a:pathLst>
              <a:path w="792479">
                <a:moveTo>
                  <a:pt x="0" y="0"/>
                </a:moveTo>
                <a:lnTo>
                  <a:pt x="79197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0" y="425958"/>
            <a:ext cx="1425575" cy="0"/>
          </a:xfrm>
          <a:custGeom>
            <a:avLst/>
            <a:gdLst/>
            <a:ahLst/>
            <a:cxnLst/>
            <a:rect l="l" t="t" r="r" b="b"/>
            <a:pathLst>
              <a:path w="1425575">
                <a:moveTo>
                  <a:pt x="0" y="0"/>
                </a:moveTo>
                <a:lnTo>
                  <a:pt x="1425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32503" y="425958"/>
            <a:ext cx="1679575" cy="0"/>
          </a:xfrm>
          <a:custGeom>
            <a:avLst/>
            <a:gdLst/>
            <a:ahLst/>
            <a:cxnLst/>
            <a:rect l="l" t="t" r="r" b="b"/>
            <a:pathLst>
              <a:path w="1679575">
                <a:moveTo>
                  <a:pt x="0" y="0"/>
                </a:moveTo>
                <a:lnTo>
                  <a:pt x="1679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026907" y="425958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0" y="435101"/>
            <a:ext cx="1382395" cy="0"/>
          </a:xfrm>
          <a:custGeom>
            <a:avLst/>
            <a:gdLst/>
            <a:ahLst/>
            <a:cxnLst/>
            <a:rect l="l" t="t" r="r" b="b"/>
            <a:pathLst>
              <a:path w="1382395">
                <a:moveTo>
                  <a:pt x="0" y="0"/>
                </a:moveTo>
                <a:lnTo>
                  <a:pt x="1381887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167123" y="435673"/>
            <a:ext cx="1573530" cy="0"/>
          </a:xfrm>
          <a:custGeom>
            <a:avLst/>
            <a:gdLst/>
            <a:ahLst/>
            <a:cxnLst/>
            <a:rect l="l" t="t" r="r" b="b"/>
            <a:pathLst>
              <a:path w="1573529">
                <a:moveTo>
                  <a:pt x="0" y="0"/>
                </a:moveTo>
                <a:lnTo>
                  <a:pt x="1573022" y="0"/>
                </a:lnTo>
              </a:path>
            </a:pathLst>
          </a:custGeom>
          <a:ln w="6476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127753" y="431863"/>
            <a:ext cx="1587500" cy="0"/>
          </a:xfrm>
          <a:custGeom>
            <a:avLst/>
            <a:gdLst/>
            <a:ahLst/>
            <a:cxnLst/>
            <a:rect l="l" t="t" r="r" b="b"/>
            <a:pathLst>
              <a:path w="1587500">
                <a:moveTo>
                  <a:pt x="0" y="0"/>
                </a:moveTo>
                <a:lnTo>
                  <a:pt x="1586992" y="0"/>
                </a:lnTo>
              </a:path>
            </a:pathLst>
          </a:custGeom>
          <a:ln w="3175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989569" y="435101"/>
            <a:ext cx="834390" cy="0"/>
          </a:xfrm>
          <a:custGeom>
            <a:avLst/>
            <a:gdLst/>
            <a:ahLst/>
            <a:cxnLst/>
            <a:rect l="l" t="t" r="r" b="b"/>
            <a:pathLst>
              <a:path w="834390">
                <a:moveTo>
                  <a:pt x="0" y="0"/>
                </a:moveTo>
                <a:lnTo>
                  <a:pt x="834389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0" y="444245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60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200652" y="444245"/>
            <a:ext cx="1621790" cy="0"/>
          </a:xfrm>
          <a:custGeom>
            <a:avLst/>
            <a:gdLst/>
            <a:ahLst/>
            <a:cxnLst/>
            <a:rect l="l" t="t" r="r" b="b"/>
            <a:pathLst>
              <a:path w="1621789">
                <a:moveTo>
                  <a:pt x="0" y="0"/>
                </a:moveTo>
                <a:lnTo>
                  <a:pt x="1621789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46008" y="444245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0" y="453390"/>
            <a:ext cx="1305560" cy="0"/>
          </a:xfrm>
          <a:custGeom>
            <a:avLst/>
            <a:gdLst/>
            <a:ahLst/>
            <a:cxnLst/>
            <a:rect l="l" t="t" r="r" b="b"/>
            <a:pathLst>
              <a:path w="1305560">
                <a:moveTo>
                  <a:pt x="0" y="0"/>
                </a:moveTo>
                <a:lnTo>
                  <a:pt x="130543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278376" y="453390"/>
            <a:ext cx="1596390" cy="0"/>
          </a:xfrm>
          <a:custGeom>
            <a:avLst/>
            <a:gdLst/>
            <a:ahLst/>
            <a:cxnLst/>
            <a:rect l="l" t="t" r="r" b="b"/>
            <a:pathLst>
              <a:path w="1596389">
                <a:moveTo>
                  <a:pt x="0" y="0"/>
                </a:moveTo>
                <a:lnTo>
                  <a:pt x="159626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909559" y="458088"/>
            <a:ext cx="802005" cy="0"/>
          </a:xfrm>
          <a:custGeom>
            <a:avLst/>
            <a:gdLst/>
            <a:ahLst/>
            <a:cxnLst/>
            <a:rect l="l" t="t" r="r" b="b"/>
            <a:pathLst>
              <a:path w="802004">
                <a:moveTo>
                  <a:pt x="0" y="0"/>
                </a:moveTo>
                <a:lnTo>
                  <a:pt x="802005" y="0"/>
                </a:lnTo>
              </a:path>
            </a:pathLst>
          </a:custGeom>
          <a:ln w="3175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931784" y="452755"/>
            <a:ext cx="800100" cy="0"/>
          </a:xfrm>
          <a:custGeom>
            <a:avLst/>
            <a:gdLst/>
            <a:ahLst/>
            <a:cxnLst/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ln w="939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0" y="462533"/>
            <a:ext cx="1267460" cy="0"/>
          </a:xfrm>
          <a:custGeom>
            <a:avLst/>
            <a:gdLst/>
            <a:ahLst/>
            <a:cxnLst/>
            <a:rect l="l" t="t" r="r" b="b"/>
            <a:pathLst>
              <a:path w="1267460">
                <a:moveTo>
                  <a:pt x="0" y="0"/>
                </a:moveTo>
                <a:lnTo>
                  <a:pt x="126738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357115" y="462533"/>
            <a:ext cx="1569720" cy="0"/>
          </a:xfrm>
          <a:custGeom>
            <a:avLst/>
            <a:gdLst/>
            <a:ahLst/>
            <a:cxnLst/>
            <a:rect l="l" t="t" r="r" b="b"/>
            <a:pathLst>
              <a:path w="1569720">
                <a:moveTo>
                  <a:pt x="0" y="0"/>
                </a:moveTo>
                <a:lnTo>
                  <a:pt x="156959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860156" y="462533"/>
            <a:ext cx="854075" cy="0"/>
          </a:xfrm>
          <a:custGeom>
            <a:avLst/>
            <a:gdLst/>
            <a:ahLst/>
            <a:cxnLst/>
            <a:rect l="l" t="t" r="r" b="b"/>
            <a:pathLst>
              <a:path w="854075">
                <a:moveTo>
                  <a:pt x="0" y="0"/>
                </a:moveTo>
                <a:lnTo>
                  <a:pt x="854075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0" y="474980"/>
            <a:ext cx="1197610" cy="0"/>
          </a:xfrm>
          <a:custGeom>
            <a:avLst/>
            <a:gdLst/>
            <a:ahLst/>
            <a:cxnLst/>
            <a:rect l="l" t="t" r="r" b="b"/>
            <a:pathLst>
              <a:path w="1197610">
                <a:moveTo>
                  <a:pt x="0" y="0"/>
                </a:moveTo>
                <a:lnTo>
                  <a:pt x="1196987" y="0"/>
                </a:lnTo>
              </a:path>
            </a:pathLst>
          </a:custGeom>
          <a:ln w="5079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0" y="469265"/>
            <a:ext cx="1216660" cy="0"/>
          </a:xfrm>
          <a:custGeom>
            <a:avLst/>
            <a:gdLst/>
            <a:ahLst/>
            <a:cxnLst/>
            <a:rect l="l" t="t" r="r" b="b"/>
            <a:pathLst>
              <a:path w="1216660">
                <a:moveTo>
                  <a:pt x="0" y="0"/>
                </a:moveTo>
                <a:lnTo>
                  <a:pt x="1216037" y="0"/>
                </a:lnTo>
              </a:path>
            </a:pathLst>
          </a:custGeom>
          <a:ln w="635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436236" y="471677"/>
            <a:ext cx="1543685" cy="0"/>
          </a:xfrm>
          <a:custGeom>
            <a:avLst/>
            <a:gdLst/>
            <a:ahLst/>
            <a:cxnLst/>
            <a:rect l="l" t="t" r="r" b="b"/>
            <a:pathLst>
              <a:path w="1543685">
                <a:moveTo>
                  <a:pt x="0" y="0"/>
                </a:moveTo>
                <a:lnTo>
                  <a:pt x="1543685" y="0"/>
                </a:lnTo>
              </a:path>
            </a:pathLst>
          </a:custGeom>
          <a:ln w="10667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818246" y="476313"/>
            <a:ext cx="821055" cy="0"/>
          </a:xfrm>
          <a:custGeom>
            <a:avLst/>
            <a:gdLst/>
            <a:ahLst/>
            <a:cxnLst/>
            <a:rect l="l" t="t" r="r" b="b"/>
            <a:pathLst>
              <a:path w="821054">
                <a:moveTo>
                  <a:pt x="0" y="0"/>
                </a:moveTo>
                <a:lnTo>
                  <a:pt x="821054" y="0"/>
                </a:lnTo>
              </a:path>
            </a:pathLst>
          </a:custGeom>
          <a:ln w="3175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844281" y="470979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975" y="0"/>
                </a:lnTo>
              </a:path>
            </a:pathLst>
          </a:custGeom>
          <a:ln w="927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0" y="480822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60">
                <a:moveTo>
                  <a:pt x="0" y="0"/>
                </a:moveTo>
                <a:lnTo>
                  <a:pt x="1191247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525517" y="480822"/>
            <a:ext cx="1506220" cy="0"/>
          </a:xfrm>
          <a:custGeom>
            <a:avLst/>
            <a:gdLst/>
            <a:ahLst/>
            <a:cxnLst/>
            <a:rect l="l" t="t" r="r" b="b"/>
            <a:pathLst>
              <a:path w="1506220">
                <a:moveTo>
                  <a:pt x="0" y="0"/>
                </a:moveTo>
                <a:lnTo>
                  <a:pt x="1506220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768463" y="480822"/>
            <a:ext cx="868044" cy="0"/>
          </a:xfrm>
          <a:custGeom>
            <a:avLst/>
            <a:gdLst/>
            <a:ahLst/>
            <a:cxnLst/>
            <a:rect l="l" t="t" r="r" b="b"/>
            <a:pathLst>
              <a:path w="868045">
                <a:moveTo>
                  <a:pt x="0" y="0"/>
                </a:moveTo>
                <a:lnTo>
                  <a:pt x="868044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0" y="489966"/>
            <a:ext cx="1164590" cy="0"/>
          </a:xfrm>
          <a:custGeom>
            <a:avLst/>
            <a:gdLst/>
            <a:ahLst/>
            <a:cxnLst/>
            <a:rect l="l" t="t" r="r" b="b"/>
            <a:pathLst>
              <a:path w="1164590">
                <a:moveTo>
                  <a:pt x="0" y="0"/>
                </a:moveTo>
                <a:lnTo>
                  <a:pt x="1164043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604130" y="489966"/>
            <a:ext cx="1489075" cy="0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716393" y="489966"/>
            <a:ext cx="879475" cy="0"/>
          </a:xfrm>
          <a:custGeom>
            <a:avLst/>
            <a:gdLst/>
            <a:ahLst/>
            <a:cxnLst/>
            <a:rect l="l" t="t" r="r" b="b"/>
            <a:pathLst>
              <a:path w="879475">
                <a:moveTo>
                  <a:pt x="0" y="0"/>
                </a:moveTo>
                <a:lnTo>
                  <a:pt x="878966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0" y="499109"/>
            <a:ext cx="1137285" cy="0"/>
          </a:xfrm>
          <a:custGeom>
            <a:avLst/>
            <a:gdLst/>
            <a:ahLst/>
            <a:cxnLst/>
            <a:rect l="l" t="t" r="r" b="b"/>
            <a:pathLst>
              <a:path w="1137285">
                <a:moveTo>
                  <a:pt x="0" y="0"/>
                </a:moveTo>
                <a:lnTo>
                  <a:pt x="113675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682871" y="499109"/>
            <a:ext cx="1462405" cy="0"/>
          </a:xfrm>
          <a:custGeom>
            <a:avLst/>
            <a:gdLst/>
            <a:ahLst/>
            <a:cxnLst/>
            <a:rect l="l" t="t" r="r" b="b"/>
            <a:pathLst>
              <a:path w="1462404">
                <a:moveTo>
                  <a:pt x="0" y="0"/>
                </a:moveTo>
                <a:lnTo>
                  <a:pt x="1461896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670165" y="499109"/>
            <a:ext cx="883919" cy="0"/>
          </a:xfrm>
          <a:custGeom>
            <a:avLst/>
            <a:gdLst/>
            <a:ahLst/>
            <a:cxnLst/>
            <a:rect l="l" t="t" r="r" b="b"/>
            <a:pathLst>
              <a:path w="883920">
                <a:moveTo>
                  <a:pt x="0" y="0"/>
                </a:moveTo>
                <a:lnTo>
                  <a:pt x="88341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0" y="508254"/>
            <a:ext cx="1109980" cy="0"/>
          </a:xfrm>
          <a:custGeom>
            <a:avLst/>
            <a:gdLst/>
            <a:ahLst/>
            <a:cxnLst/>
            <a:rect l="l" t="t" r="r" b="b"/>
            <a:pathLst>
              <a:path w="1109980">
                <a:moveTo>
                  <a:pt x="0" y="0"/>
                </a:moveTo>
                <a:lnTo>
                  <a:pt x="1109980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822825" y="510286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3345" y="0"/>
                </a:lnTo>
              </a:path>
            </a:pathLst>
          </a:custGeom>
          <a:ln w="660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777740" y="504951"/>
            <a:ext cx="1370330" cy="0"/>
          </a:xfrm>
          <a:custGeom>
            <a:avLst/>
            <a:gdLst/>
            <a:ahLst/>
            <a:cxnLst/>
            <a:rect l="l" t="t" r="r" b="b"/>
            <a:pathLst>
              <a:path w="1370329">
                <a:moveTo>
                  <a:pt x="0" y="0"/>
                </a:moveTo>
                <a:lnTo>
                  <a:pt x="1370330" y="0"/>
                </a:lnTo>
              </a:path>
            </a:pathLst>
          </a:custGeom>
          <a:ln w="406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623809" y="508254"/>
            <a:ext cx="887094" cy="0"/>
          </a:xfrm>
          <a:custGeom>
            <a:avLst/>
            <a:gdLst/>
            <a:ahLst/>
            <a:cxnLst/>
            <a:rect l="l" t="t" r="r" b="b"/>
            <a:pathLst>
              <a:path w="887095">
                <a:moveTo>
                  <a:pt x="0" y="0"/>
                </a:moveTo>
                <a:lnTo>
                  <a:pt x="887095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0" y="518159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8915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851019" y="518159"/>
            <a:ext cx="1436370" cy="0"/>
          </a:xfrm>
          <a:custGeom>
            <a:avLst/>
            <a:gdLst/>
            <a:ahLst/>
            <a:cxnLst/>
            <a:rect l="l" t="t" r="r" b="b"/>
            <a:pathLst>
              <a:path w="1436370">
                <a:moveTo>
                  <a:pt x="0" y="0"/>
                </a:moveTo>
                <a:lnTo>
                  <a:pt x="1436369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580376" y="521398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725" y="0"/>
                </a:lnTo>
              </a:path>
            </a:pathLst>
          </a:custGeom>
          <a:ln w="3175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607681" y="516826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6476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0" y="526541"/>
            <a:ext cx="1051560" cy="0"/>
          </a:xfrm>
          <a:custGeom>
            <a:avLst/>
            <a:gdLst/>
            <a:ahLst/>
            <a:cxnLst/>
            <a:rect l="l" t="t" r="r" b="b"/>
            <a:pathLst>
              <a:path w="1051560">
                <a:moveTo>
                  <a:pt x="0" y="0"/>
                </a:moveTo>
                <a:lnTo>
                  <a:pt x="1051509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929251" y="526541"/>
            <a:ext cx="1431925" cy="0"/>
          </a:xfrm>
          <a:custGeom>
            <a:avLst/>
            <a:gdLst/>
            <a:ahLst/>
            <a:cxnLst/>
            <a:rect l="l" t="t" r="r" b="b"/>
            <a:pathLst>
              <a:path w="1431925">
                <a:moveTo>
                  <a:pt x="0" y="0"/>
                </a:moveTo>
                <a:lnTo>
                  <a:pt x="143192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495158" y="526541"/>
            <a:ext cx="926465" cy="0"/>
          </a:xfrm>
          <a:custGeom>
            <a:avLst/>
            <a:gdLst/>
            <a:ahLst/>
            <a:cxnLst/>
            <a:rect l="l" t="t" r="r" b="b"/>
            <a:pathLst>
              <a:path w="926465">
                <a:moveTo>
                  <a:pt x="0" y="0"/>
                </a:moveTo>
                <a:lnTo>
                  <a:pt x="92646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0" y="535686"/>
            <a:ext cx="1024255" cy="0"/>
          </a:xfrm>
          <a:custGeom>
            <a:avLst/>
            <a:gdLst/>
            <a:ahLst/>
            <a:cxnLst/>
            <a:rect l="l" t="t" r="r" b="b"/>
            <a:pathLst>
              <a:path w="1024255">
                <a:moveTo>
                  <a:pt x="0" y="0"/>
                </a:moveTo>
                <a:lnTo>
                  <a:pt x="1024229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007483" y="535686"/>
            <a:ext cx="1438275" cy="0"/>
          </a:xfrm>
          <a:custGeom>
            <a:avLst/>
            <a:gdLst/>
            <a:ahLst/>
            <a:cxnLst/>
            <a:rect l="l" t="t" r="r" b="b"/>
            <a:pathLst>
              <a:path w="1438275">
                <a:moveTo>
                  <a:pt x="0" y="0"/>
                </a:moveTo>
                <a:lnTo>
                  <a:pt x="1438147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426070" y="538987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>
                <a:moveTo>
                  <a:pt x="0" y="0"/>
                </a:moveTo>
                <a:lnTo>
                  <a:pt x="913129" y="0"/>
                </a:lnTo>
              </a:path>
            </a:pathLst>
          </a:custGeom>
          <a:ln w="4064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468616" y="533654"/>
            <a:ext cx="895985" cy="0"/>
          </a:xfrm>
          <a:custGeom>
            <a:avLst/>
            <a:gdLst/>
            <a:ahLst/>
            <a:cxnLst/>
            <a:rect l="l" t="t" r="r" b="b"/>
            <a:pathLst>
              <a:path w="895984">
                <a:moveTo>
                  <a:pt x="0" y="0"/>
                </a:moveTo>
                <a:lnTo>
                  <a:pt x="895984" y="0"/>
                </a:lnTo>
              </a:path>
            </a:pathLst>
          </a:custGeom>
          <a:ln w="6603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0" y="544830"/>
            <a:ext cx="998219" cy="0"/>
          </a:xfrm>
          <a:custGeom>
            <a:avLst/>
            <a:gdLst/>
            <a:ahLst/>
            <a:cxnLst/>
            <a:rect l="l" t="t" r="r" b="b"/>
            <a:pathLst>
              <a:path w="998219">
                <a:moveTo>
                  <a:pt x="0" y="0"/>
                </a:moveTo>
                <a:lnTo>
                  <a:pt x="997661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86730" y="544830"/>
            <a:ext cx="1434465" cy="0"/>
          </a:xfrm>
          <a:custGeom>
            <a:avLst/>
            <a:gdLst/>
            <a:ahLst/>
            <a:cxnLst/>
            <a:rect l="l" t="t" r="r" b="b"/>
            <a:pathLst>
              <a:path w="1434465">
                <a:moveTo>
                  <a:pt x="0" y="0"/>
                </a:moveTo>
                <a:lnTo>
                  <a:pt x="1433957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336663" y="544830"/>
            <a:ext cx="1000125" cy="0"/>
          </a:xfrm>
          <a:custGeom>
            <a:avLst/>
            <a:gdLst/>
            <a:ahLst/>
            <a:cxnLst/>
            <a:rect l="l" t="t" r="r" b="b"/>
            <a:pathLst>
              <a:path w="1000125">
                <a:moveTo>
                  <a:pt x="0" y="0"/>
                </a:moveTo>
                <a:lnTo>
                  <a:pt x="999616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0" y="553973"/>
            <a:ext cx="970280" cy="0"/>
          </a:xfrm>
          <a:custGeom>
            <a:avLst/>
            <a:gdLst/>
            <a:ahLst/>
            <a:cxnLst/>
            <a:rect l="l" t="t" r="r" b="b"/>
            <a:pathLst>
              <a:path w="970280">
                <a:moveTo>
                  <a:pt x="0" y="0"/>
                </a:moveTo>
                <a:lnTo>
                  <a:pt x="970229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242940" y="557974"/>
            <a:ext cx="1354455" cy="0"/>
          </a:xfrm>
          <a:custGeom>
            <a:avLst/>
            <a:gdLst/>
            <a:ahLst/>
            <a:cxnLst/>
            <a:rect l="l" t="t" r="r" b="b"/>
            <a:pathLst>
              <a:path w="1354454">
                <a:moveTo>
                  <a:pt x="0" y="0"/>
                </a:moveTo>
                <a:lnTo>
                  <a:pt x="1354455" y="0"/>
                </a:lnTo>
              </a:path>
            </a:pathLst>
          </a:custGeom>
          <a:ln w="3175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197855" y="552640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59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8000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261479" y="553973"/>
            <a:ext cx="1022350" cy="0"/>
          </a:xfrm>
          <a:custGeom>
            <a:avLst/>
            <a:gdLst/>
            <a:ahLst/>
            <a:cxnLst/>
            <a:rect l="l" t="t" r="r" b="b"/>
            <a:pathLst>
              <a:path w="1022350">
                <a:moveTo>
                  <a:pt x="0" y="0"/>
                </a:moveTo>
                <a:lnTo>
                  <a:pt x="1022350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0" y="56388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177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254752" y="563880"/>
            <a:ext cx="1535430" cy="0"/>
          </a:xfrm>
          <a:custGeom>
            <a:avLst/>
            <a:gdLst/>
            <a:ahLst/>
            <a:cxnLst/>
            <a:rect l="l" t="t" r="r" b="b"/>
            <a:pathLst>
              <a:path w="1535429">
                <a:moveTo>
                  <a:pt x="0" y="0"/>
                </a:moveTo>
                <a:lnTo>
                  <a:pt x="1535429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085456" y="563880"/>
            <a:ext cx="1140460" cy="0"/>
          </a:xfrm>
          <a:custGeom>
            <a:avLst/>
            <a:gdLst/>
            <a:ahLst/>
            <a:cxnLst/>
            <a:rect l="l" t="t" r="r" b="b"/>
            <a:pathLst>
              <a:path w="1140459">
                <a:moveTo>
                  <a:pt x="0" y="0"/>
                </a:moveTo>
                <a:lnTo>
                  <a:pt x="1140460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0" y="568451"/>
            <a:ext cx="8174355" cy="7620"/>
          </a:xfrm>
          <a:custGeom>
            <a:avLst/>
            <a:gdLst/>
            <a:ahLst/>
            <a:cxnLst/>
            <a:rect l="l" t="t" r="r" b="b"/>
            <a:pathLst>
              <a:path w="8174355" h="7620">
                <a:moveTo>
                  <a:pt x="912469" y="0"/>
                </a:moveTo>
                <a:lnTo>
                  <a:pt x="0" y="0"/>
                </a:lnTo>
                <a:lnTo>
                  <a:pt x="0" y="7620"/>
                </a:lnTo>
                <a:lnTo>
                  <a:pt x="886434" y="7620"/>
                </a:lnTo>
                <a:lnTo>
                  <a:pt x="892784" y="5461"/>
                </a:lnTo>
                <a:lnTo>
                  <a:pt x="912469" y="0"/>
                </a:lnTo>
                <a:close/>
              </a:path>
              <a:path w="8174355" h="7620">
                <a:moveTo>
                  <a:pt x="6789801" y="0"/>
                </a:moveTo>
                <a:lnTo>
                  <a:pt x="5332603" y="0"/>
                </a:lnTo>
                <a:lnTo>
                  <a:pt x="5411343" y="7620"/>
                </a:lnTo>
                <a:lnTo>
                  <a:pt x="8123301" y="7620"/>
                </a:lnTo>
                <a:lnTo>
                  <a:pt x="8130285" y="6476"/>
                </a:lnTo>
                <a:lnTo>
                  <a:pt x="6933946" y="6476"/>
                </a:lnTo>
                <a:lnTo>
                  <a:pt x="6789801" y="0"/>
                </a:lnTo>
                <a:close/>
              </a:path>
              <a:path w="8174355" h="7620">
                <a:moveTo>
                  <a:pt x="8174101" y="0"/>
                </a:moveTo>
                <a:lnTo>
                  <a:pt x="7085076" y="0"/>
                </a:lnTo>
                <a:lnTo>
                  <a:pt x="6933946" y="6476"/>
                </a:lnTo>
                <a:lnTo>
                  <a:pt x="8130285" y="6476"/>
                </a:lnTo>
                <a:lnTo>
                  <a:pt x="8174101" y="0"/>
                </a:lnTo>
                <a:close/>
              </a:path>
            </a:pathLst>
          </a:custGeom>
          <a:solidFill>
            <a:srgbClr val="00ACD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0" y="581405"/>
            <a:ext cx="886460" cy="0"/>
          </a:xfrm>
          <a:custGeom>
            <a:avLst/>
            <a:gdLst/>
            <a:ahLst/>
            <a:cxnLst/>
            <a:rect l="l" t="t" r="r" b="b"/>
            <a:pathLst>
              <a:path w="886460">
                <a:moveTo>
                  <a:pt x="0" y="0"/>
                </a:moveTo>
                <a:lnTo>
                  <a:pt x="886396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411089" y="581405"/>
            <a:ext cx="2712085" cy="0"/>
          </a:xfrm>
          <a:custGeom>
            <a:avLst/>
            <a:gdLst/>
            <a:ahLst/>
            <a:cxnLst/>
            <a:rect l="l" t="t" r="r" b="b"/>
            <a:pathLst>
              <a:path w="2712084">
                <a:moveTo>
                  <a:pt x="0" y="0"/>
                </a:moveTo>
                <a:lnTo>
                  <a:pt x="2711831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0" y="590550"/>
            <a:ext cx="864869" cy="0"/>
          </a:xfrm>
          <a:custGeom>
            <a:avLst/>
            <a:gdLst/>
            <a:ahLst/>
            <a:cxnLst/>
            <a:rect l="l" t="t" r="r" b="b"/>
            <a:pathLst>
              <a:path w="864869">
                <a:moveTo>
                  <a:pt x="0" y="0"/>
                </a:moveTo>
                <a:lnTo>
                  <a:pt x="864857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490083" y="590550"/>
            <a:ext cx="2581910" cy="0"/>
          </a:xfrm>
          <a:custGeom>
            <a:avLst/>
            <a:gdLst/>
            <a:ahLst/>
            <a:cxnLst/>
            <a:rect l="l" t="t" r="r" b="b"/>
            <a:pathLst>
              <a:path w="2581909">
                <a:moveTo>
                  <a:pt x="0" y="0"/>
                </a:moveTo>
                <a:lnTo>
                  <a:pt x="2581910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0" y="599694"/>
            <a:ext cx="843280" cy="0"/>
          </a:xfrm>
          <a:custGeom>
            <a:avLst/>
            <a:gdLst/>
            <a:ahLst/>
            <a:cxnLst/>
            <a:rect l="l" t="t" r="r" b="b"/>
            <a:pathLst>
              <a:path w="843280">
                <a:moveTo>
                  <a:pt x="0" y="0"/>
                </a:moveTo>
                <a:lnTo>
                  <a:pt x="842670" y="0"/>
                </a:lnTo>
              </a:path>
            </a:pathLst>
          </a:custGeom>
          <a:ln w="10667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619241" y="600329"/>
            <a:ext cx="2360930" cy="0"/>
          </a:xfrm>
          <a:custGeom>
            <a:avLst/>
            <a:gdLst/>
            <a:ahLst/>
            <a:cxnLst/>
            <a:rect l="l" t="t" r="r" b="b"/>
            <a:pathLst>
              <a:path w="2360929">
                <a:moveTo>
                  <a:pt x="0" y="0"/>
                </a:moveTo>
                <a:lnTo>
                  <a:pt x="2360422" y="0"/>
                </a:lnTo>
              </a:path>
            </a:pathLst>
          </a:custGeom>
          <a:ln w="9398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574157" y="594994"/>
            <a:ext cx="2444115" cy="0"/>
          </a:xfrm>
          <a:custGeom>
            <a:avLst/>
            <a:gdLst/>
            <a:ahLst/>
            <a:cxnLst/>
            <a:rect l="l" t="t" r="r" b="b"/>
            <a:pathLst>
              <a:path w="2444115">
                <a:moveTo>
                  <a:pt x="0" y="0"/>
                </a:moveTo>
                <a:lnTo>
                  <a:pt x="2443607" y="0"/>
                </a:lnTo>
              </a:path>
            </a:pathLst>
          </a:custGeom>
          <a:ln w="3175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0" y="609600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>
                <a:moveTo>
                  <a:pt x="0" y="0"/>
                </a:moveTo>
                <a:lnTo>
                  <a:pt x="817829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657469" y="609600"/>
            <a:ext cx="2286635" cy="0"/>
          </a:xfrm>
          <a:custGeom>
            <a:avLst/>
            <a:gdLst/>
            <a:ahLst/>
            <a:cxnLst/>
            <a:rect l="l" t="t" r="r" b="b"/>
            <a:pathLst>
              <a:path w="2286634">
                <a:moveTo>
                  <a:pt x="0" y="0"/>
                </a:moveTo>
                <a:lnTo>
                  <a:pt x="2286507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0" y="618744"/>
            <a:ext cx="796290" cy="0"/>
          </a:xfrm>
          <a:custGeom>
            <a:avLst/>
            <a:gdLst/>
            <a:ahLst/>
            <a:cxnLst/>
            <a:rect l="l" t="t" r="r" b="b"/>
            <a:pathLst>
              <a:path w="796290">
                <a:moveTo>
                  <a:pt x="0" y="0"/>
                </a:moveTo>
                <a:lnTo>
                  <a:pt x="795693" y="0"/>
                </a:lnTo>
              </a:path>
            </a:pathLst>
          </a:custGeom>
          <a:ln w="9143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818759" y="622173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312" y="0"/>
                </a:lnTo>
              </a:path>
            </a:pathLst>
          </a:custGeom>
          <a:ln w="3175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770498" y="617601"/>
            <a:ext cx="2076450" cy="0"/>
          </a:xfrm>
          <a:custGeom>
            <a:avLst/>
            <a:gdLst/>
            <a:ahLst/>
            <a:cxnLst/>
            <a:rect l="l" t="t" r="r" b="b"/>
            <a:pathLst>
              <a:path w="2076450">
                <a:moveTo>
                  <a:pt x="0" y="0"/>
                </a:moveTo>
                <a:lnTo>
                  <a:pt x="2075942" y="0"/>
                </a:lnTo>
              </a:path>
            </a:pathLst>
          </a:custGeom>
          <a:ln w="6857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0" y="62712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141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819013" y="627126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439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0" y="636269"/>
            <a:ext cx="752475" cy="0"/>
          </a:xfrm>
          <a:custGeom>
            <a:avLst/>
            <a:gdLst/>
            <a:ahLst/>
            <a:cxnLst/>
            <a:rect l="l" t="t" r="r" b="b"/>
            <a:pathLst>
              <a:path w="752475">
                <a:moveTo>
                  <a:pt x="0" y="0"/>
                </a:moveTo>
                <a:lnTo>
                  <a:pt x="75191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919470" y="636269"/>
            <a:ext cx="1819275" cy="0"/>
          </a:xfrm>
          <a:custGeom>
            <a:avLst/>
            <a:gdLst/>
            <a:ahLst/>
            <a:cxnLst/>
            <a:rect l="l" t="t" r="r" b="b"/>
            <a:pathLst>
              <a:path w="1819275">
                <a:moveTo>
                  <a:pt x="0" y="0"/>
                </a:moveTo>
                <a:lnTo>
                  <a:pt x="181876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0" y="645413"/>
            <a:ext cx="730885" cy="0"/>
          </a:xfrm>
          <a:custGeom>
            <a:avLst/>
            <a:gdLst/>
            <a:ahLst/>
            <a:cxnLst/>
            <a:rect l="l" t="t" r="r" b="b"/>
            <a:pathLst>
              <a:path w="730885">
                <a:moveTo>
                  <a:pt x="0" y="0"/>
                </a:moveTo>
                <a:lnTo>
                  <a:pt x="730326" y="0"/>
                </a:lnTo>
              </a:path>
            </a:pathLst>
          </a:custGeom>
          <a:ln w="10668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099175" y="64738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3806" y="0"/>
                </a:lnTo>
              </a:path>
            </a:pathLst>
          </a:custGeom>
          <a:ln w="6731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041390" y="642048"/>
            <a:ext cx="1613535" cy="0"/>
          </a:xfrm>
          <a:custGeom>
            <a:avLst/>
            <a:gdLst/>
            <a:ahLst/>
            <a:cxnLst/>
            <a:rect l="l" t="t" r="r" b="b"/>
            <a:pathLst>
              <a:path w="1613534">
                <a:moveTo>
                  <a:pt x="0" y="0"/>
                </a:moveTo>
                <a:lnTo>
                  <a:pt x="1613027" y="0"/>
                </a:lnTo>
              </a:path>
            </a:pathLst>
          </a:custGeom>
          <a:ln w="3937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5319"/>
            <a:ext cx="704850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824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134480" y="655319"/>
            <a:ext cx="1430020" cy="0"/>
          </a:xfrm>
          <a:custGeom>
            <a:avLst/>
            <a:gdLst/>
            <a:ahLst/>
            <a:cxnLst/>
            <a:rect l="l" t="t" r="r" b="b"/>
            <a:pathLst>
              <a:path w="1430020">
                <a:moveTo>
                  <a:pt x="0" y="0"/>
                </a:moveTo>
                <a:lnTo>
                  <a:pt x="1430020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664463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5">
                <a:moveTo>
                  <a:pt x="0" y="0"/>
                </a:moveTo>
                <a:lnTo>
                  <a:pt x="683285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235319" y="664463"/>
            <a:ext cx="1226185" cy="0"/>
          </a:xfrm>
          <a:custGeom>
            <a:avLst/>
            <a:gdLst/>
            <a:ahLst/>
            <a:cxnLst/>
            <a:rect l="l" t="t" r="r" b="b"/>
            <a:pathLst>
              <a:path w="1226184">
                <a:moveTo>
                  <a:pt x="0" y="0"/>
                </a:moveTo>
                <a:lnTo>
                  <a:pt x="1226184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0" y="672845"/>
            <a:ext cx="661670" cy="0"/>
          </a:xfrm>
          <a:custGeom>
            <a:avLst/>
            <a:gdLst/>
            <a:ahLst/>
            <a:cxnLst/>
            <a:rect l="l" t="t" r="r" b="b"/>
            <a:pathLst>
              <a:path w="661670">
                <a:moveTo>
                  <a:pt x="0" y="0"/>
                </a:moveTo>
                <a:lnTo>
                  <a:pt x="661047" y="0"/>
                </a:lnTo>
              </a:path>
            </a:pathLst>
          </a:custGeom>
          <a:ln w="10667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452996" y="673544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9270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343141" y="668210"/>
            <a:ext cx="1007110" cy="0"/>
          </a:xfrm>
          <a:custGeom>
            <a:avLst/>
            <a:gdLst/>
            <a:ahLst/>
            <a:cxnLst/>
            <a:rect l="l" t="t" r="r" b="b"/>
            <a:pathLst>
              <a:path w="1007109">
                <a:moveTo>
                  <a:pt x="0" y="0"/>
                </a:moveTo>
                <a:lnTo>
                  <a:pt x="1007110" y="0"/>
                </a:lnTo>
              </a:path>
            </a:pathLst>
          </a:custGeom>
          <a:ln w="3175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0" y="686434"/>
            <a:ext cx="615950" cy="0"/>
          </a:xfrm>
          <a:custGeom>
            <a:avLst/>
            <a:gdLst/>
            <a:ahLst/>
            <a:cxnLst/>
            <a:rect l="l" t="t" r="r" b="b"/>
            <a:pathLst>
              <a:path w="615950">
                <a:moveTo>
                  <a:pt x="0" y="0"/>
                </a:moveTo>
                <a:lnTo>
                  <a:pt x="615950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0" y="681355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5">
                <a:moveTo>
                  <a:pt x="0" y="0"/>
                </a:moveTo>
                <a:lnTo>
                  <a:pt x="628015" y="0"/>
                </a:lnTo>
              </a:path>
            </a:pathLst>
          </a:custGeom>
          <a:ln w="8890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658609" y="682688"/>
            <a:ext cx="417195" cy="0"/>
          </a:xfrm>
          <a:custGeom>
            <a:avLst/>
            <a:gdLst/>
            <a:ahLst/>
            <a:cxnLst/>
            <a:rect l="l" t="t" r="r" b="b"/>
            <a:pathLst>
              <a:path w="417195">
                <a:moveTo>
                  <a:pt x="0" y="0"/>
                </a:moveTo>
                <a:lnTo>
                  <a:pt x="417195" y="0"/>
                </a:lnTo>
              </a:path>
            </a:pathLst>
          </a:custGeom>
          <a:ln w="9271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541134" y="677354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485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0" y="691895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>
                <a:moveTo>
                  <a:pt x="0" y="0"/>
                </a:moveTo>
                <a:lnTo>
                  <a:pt x="614641" y="0"/>
                </a:lnTo>
              </a:path>
            </a:pathLst>
          </a:custGeom>
          <a:ln w="9143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761098" y="68865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>
                <a:moveTo>
                  <a:pt x="0" y="0"/>
                </a:moveTo>
                <a:lnTo>
                  <a:pt x="151765" y="0"/>
                </a:lnTo>
              </a:path>
            </a:pathLst>
          </a:custGeom>
          <a:ln w="3175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0" y="701040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408" y="0"/>
                </a:lnTo>
              </a:path>
            </a:pathLst>
          </a:custGeom>
          <a:ln w="9144">
            <a:solidFill>
              <a:srgbClr val="009E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0" y="710183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9143">
            <a:solidFill>
              <a:srgbClr val="009D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0" y="718566"/>
            <a:ext cx="561340" cy="0"/>
          </a:xfrm>
          <a:custGeom>
            <a:avLst/>
            <a:gdLst/>
            <a:ahLst/>
            <a:cxnLst/>
            <a:rect l="l" t="t" r="r" b="b"/>
            <a:pathLst>
              <a:path w="561340">
                <a:moveTo>
                  <a:pt x="0" y="0"/>
                </a:moveTo>
                <a:lnTo>
                  <a:pt x="560832" y="0"/>
                </a:lnTo>
              </a:path>
            </a:pathLst>
          </a:custGeom>
          <a:ln w="10667">
            <a:solidFill>
              <a:srgbClr val="009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0" y="727709"/>
            <a:ext cx="543560" cy="0"/>
          </a:xfrm>
          <a:custGeom>
            <a:avLst/>
            <a:gdLst/>
            <a:ahLst/>
            <a:cxnLst/>
            <a:rect l="l" t="t" r="r" b="b"/>
            <a:pathLst>
              <a:path w="543560">
                <a:moveTo>
                  <a:pt x="0" y="0"/>
                </a:moveTo>
                <a:lnTo>
                  <a:pt x="543433" y="0"/>
                </a:lnTo>
              </a:path>
            </a:pathLst>
          </a:custGeom>
          <a:ln w="10668">
            <a:solidFill>
              <a:srgbClr val="009B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0" y="737616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5">
                <a:moveTo>
                  <a:pt x="0" y="0"/>
                </a:moveTo>
                <a:lnTo>
                  <a:pt x="522097" y="0"/>
                </a:lnTo>
              </a:path>
            </a:pathLst>
          </a:custGeom>
          <a:ln w="9143">
            <a:solidFill>
              <a:srgbClr val="009A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0" y="75133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>
                <a:moveTo>
                  <a:pt x="0" y="0"/>
                </a:moveTo>
                <a:lnTo>
                  <a:pt x="505333" y="0"/>
                </a:lnTo>
              </a:path>
            </a:pathLst>
          </a:custGeom>
          <a:ln w="18287">
            <a:solidFill>
              <a:srgbClr val="009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0" y="764286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392" y="0"/>
                </a:lnTo>
              </a:path>
            </a:pathLst>
          </a:custGeom>
          <a:ln w="10668">
            <a:solidFill>
              <a:srgbClr val="0096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0" y="773430"/>
            <a:ext cx="451484" cy="0"/>
          </a:xfrm>
          <a:custGeom>
            <a:avLst/>
            <a:gdLst/>
            <a:ahLst/>
            <a:cxnLst/>
            <a:rect l="l" t="t" r="r" b="b"/>
            <a:pathLst>
              <a:path w="451484">
                <a:moveTo>
                  <a:pt x="0" y="0"/>
                </a:moveTo>
                <a:lnTo>
                  <a:pt x="451104" y="0"/>
                </a:lnTo>
              </a:path>
            </a:pathLst>
          </a:custGeom>
          <a:ln w="10667">
            <a:solidFill>
              <a:srgbClr val="0095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0" y="783336"/>
            <a:ext cx="431165" cy="0"/>
          </a:xfrm>
          <a:custGeom>
            <a:avLst/>
            <a:gdLst/>
            <a:ahLst/>
            <a:cxnLst/>
            <a:rect l="l" t="t" r="r" b="b"/>
            <a:pathLst>
              <a:path w="431165">
                <a:moveTo>
                  <a:pt x="0" y="0"/>
                </a:moveTo>
                <a:lnTo>
                  <a:pt x="430656" y="0"/>
                </a:lnTo>
              </a:path>
            </a:pathLst>
          </a:custGeom>
          <a:ln w="9144">
            <a:solidFill>
              <a:srgbClr val="0094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0" y="792480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369" y="0"/>
                </a:lnTo>
              </a:path>
            </a:pathLst>
          </a:custGeom>
          <a:ln w="9143">
            <a:solidFill>
              <a:srgbClr val="0093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0" y="801623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9144">
            <a:solidFill>
              <a:srgbClr val="0092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0" y="810894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525" y="0"/>
                </a:lnTo>
              </a:path>
            </a:pathLst>
          </a:custGeom>
          <a:ln w="8889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0" y="805815"/>
            <a:ext cx="376555" cy="0"/>
          </a:xfrm>
          <a:custGeom>
            <a:avLst/>
            <a:gdLst/>
            <a:ahLst/>
            <a:cxnLst/>
            <a:rect l="l" t="t" r="r" b="b"/>
            <a:pathLst>
              <a:path w="376555">
                <a:moveTo>
                  <a:pt x="0" y="0"/>
                </a:moveTo>
                <a:lnTo>
                  <a:pt x="376428" y="0"/>
                </a:lnTo>
              </a:path>
            </a:pathLst>
          </a:custGeom>
          <a:ln w="3175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0" y="819150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1188" y="0"/>
                </a:lnTo>
              </a:path>
            </a:pathLst>
          </a:custGeom>
          <a:ln w="10668">
            <a:solidFill>
              <a:srgbClr val="009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0" y="829055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9143">
            <a:solidFill>
              <a:srgbClr val="0090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0" y="838200"/>
            <a:ext cx="327660" cy="0"/>
          </a:xfrm>
          <a:custGeom>
            <a:avLst/>
            <a:gdLst/>
            <a:ahLst/>
            <a:cxnLst/>
            <a:rect l="l" t="t" r="r" b="b"/>
            <a:pathLst>
              <a:path w="327660">
                <a:moveTo>
                  <a:pt x="0" y="0"/>
                </a:moveTo>
                <a:lnTo>
                  <a:pt x="327660" y="0"/>
                </a:lnTo>
              </a:path>
            </a:pathLst>
          </a:custGeom>
          <a:ln w="9144">
            <a:solidFill>
              <a:srgbClr val="008F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0" y="847344"/>
            <a:ext cx="311785" cy="0"/>
          </a:xfrm>
          <a:custGeom>
            <a:avLst/>
            <a:gdLst/>
            <a:ahLst/>
            <a:cxnLst/>
            <a:rect l="l" t="t" r="r" b="b"/>
            <a:pathLst>
              <a:path w="311785">
                <a:moveTo>
                  <a:pt x="0" y="0"/>
                </a:moveTo>
                <a:lnTo>
                  <a:pt x="311785" y="0"/>
                </a:lnTo>
              </a:path>
            </a:pathLst>
          </a:custGeom>
          <a:ln w="9143">
            <a:solidFill>
              <a:srgbClr val="008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0" y="855725"/>
            <a:ext cx="297180" cy="0"/>
          </a:xfrm>
          <a:custGeom>
            <a:avLst/>
            <a:gdLst/>
            <a:ahLst/>
            <a:cxnLst/>
            <a:rect l="l" t="t" r="r" b="b"/>
            <a:pathLst>
              <a:path w="297180">
                <a:moveTo>
                  <a:pt x="0" y="0"/>
                </a:moveTo>
                <a:lnTo>
                  <a:pt x="297180" y="0"/>
                </a:lnTo>
              </a:path>
            </a:pathLst>
          </a:custGeom>
          <a:ln w="10668">
            <a:solidFill>
              <a:srgbClr val="008D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0" y="864869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10667">
            <a:solidFill>
              <a:srgbClr val="008B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0" y="874775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>
                <a:moveTo>
                  <a:pt x="0" y="0"/>
                </a:moveTo>
                <a:lnTo>
                  <a:pt x="263652" y="0"/>
                </a:lnTo>
              </a:path>
            </a:pathLst>
          </a:custGeom>
          <a:ln w="9144">
            <a:solidFill>
              <a:srgbClr val="008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0" y="879347"/>
            <a:ext cx="246888" cy="149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402835" y="9144"/>
            <a:ext cx="4741545" cy="0"/>
          </a:xfrm>
          <a:custGeom>
            <a:avLst/>
            <a:gdLst/>
            <a:ahLst/>
            <a:cxnLst/>
            <a:rect l="l" t="t" r="r" b="b"/>
            <a:pathLst>
              <a:path w="4741545">
                <a:moveTo>
                  <a:pt x="0" y="0"/>
                </a:moveTo>
                <a:lnTo>
                  <a:pt x="4741164" y="0"/>
                </a:lnTo>
              </a:path>
            </a:pathLst>
          </a:custGeom>
          <a:ln w="18288">
            <a:solidFill>
              <a:srgbClr val="009A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450079" y="23622"/>
            <a:ext cx="4693285" cy="0"/>
          </a:xfrm>
          <a:custGeom>
            <a:avLst/>
            <a:gdLst/>
            <a:ahLst/>
            <a:cxnLst/>
            <a:rect l="l" t="t" r="r" b="b"/>
            <a:pathLst>
              <a:path w="4693284">
                <a:moveTo>
                  <a:pt x="0" y="0"/>
                </a:moveTo>
                <a:lnTo>
                  <a:pt x="4693285" y="0"/>
                </a:lnTo>
              </a:path>
            </a:pathLst>
          </a:custGeom>
          <a:ln w="13715">
            <a:solidFill>
              <a:srgbClr val="009A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489703" y="37338"/>
            <a:ext cx="4653915" cy="0"/>
          </a:xfrm>
          <a:custGeom>
            <a:avLst/>
            <a:gdLst/>
            <a:ahLst/>
            <a:cxnLst/>
            <a:rect l="l" t="t" r="r" b="b"/>
            <a:pathLst>
              <a:path w="4653915">
                <a:moveTo>
                  <a:pt x="0" y="0"/>
                </a:moveTo>
                <a:lnTo>
                  <a:pt x="4653661" y="0"/>
                </a:lnTo>
              </a:path>
            </a:pathLst>
          </a:custGeom>
          <a:ln w="13716">
            <a:solidFill>
              <a:srgbClr val="009B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526279" y="50292"/>
            <a:ext cx="4617720" cy="0"/>
          </a:xfrm>
          <a:custGeom>
            <a:avLst/>
            <a:gdLst/>
            <a:ahLst/>
            <a:cxnLst/>
            <a:rect l="l" t="t" r="r" b="b"/>
            <a:pathLst>
              <a:path w="4617720">
                <a:moveTo>
                  <a:pt x="0" y="0"/>
                </a:moveTo>
                <a:lnTo>
                  <a:pt x="4617720" y="0"/>
                </a:lnTo>
              </a:path>
            </a:pathLst>
          </a:custGeom>
          <a:ln w="15239">
            <a:solidFill>
              <a:srgbClr val="009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565903" y="63246"/>
            <a:ext cx="4578350" cy="0"/>
          </a:xfrm>
          <a:custGeom>
            <a:avLst/>
            <a:gdLst/>
            <a:ahLst/>
            <a:cxnLst/>
            <a:rect l="l" t="t" r="r" b="b"/>
            <a:pathLst>
              <a:path w="4578350">
                <a:moveTo>
                  <a:pt x="0" y="0"/>
                </a:moveTo>
                <a:lnTo>
                  <a:pt x="4578096" y="0"/>
                </a:lnTo>
              </a:path>
            </a:pathLst>
          </a:custGeom>
          <a:ln w="13715">
            <a:solidFill>
              <a:srgbClr val="009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608576" y="75438"/>
            <a:ext cx="4535805" cy="0"/>
          </a:xfrm>
          <a:custGeom>
            <a:avLst/>
            <a:gdLst/>
            <a:ahLst/>
            <a:cxnLst/>
            <a:rect l="l" t="t" r="r" b="b"/>
            <a:pathLst>
              <a:path w="4535805">
                <a:moveTo>
                  <a:pt x="0" y="0"/>
                </a:moveTo>
                <a:lnTo>
                  <a:pt x="4535424" y="0"/>
                </a:lnTo>
              </a:path>
            </a:pathLst>
          </a:custGeom>
          <a:ln w="13716">
            <a:solidFill>
              <a:srgbClr val="009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649723" y="88392"/>
            <a:ext cx="449453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276" y="0"/>
                </a:lnTo>
              </a:path>
            </a:pathLst>
          </a:custGeom>
          <a:ln w="15239">
            <a:solidFill>
              <a:srgbClr val="009C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695444" y="102870"/>
            <a:ext cx="4448810" cy="0"/>
          </a:xfrm>
          <a:custGeom>
            <a:avLst/>
            <a:gdLst/>
            <a:ahLst/>
            <a:cxnLst/>
            <a:rect l="l" t="t" r="r" b="b"/>
            <a:pathLst>
              <a:path w="4448809">
                <a:moveTo>
                  <a:pt x="0" y="0"/>
                </a:moveTo>
                <a:lnTo>
                  <a:pt x="4448556" y="0"/>
                </a:lnTo>
              </a:path>
            </a:pathLst>
          </a:custGeom>
          <a:ln w="13716">
            <a:solidFill>
              <a:srgbClr val="009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738115" y="115062"/>
            <a:ext cx="4406265" cy="0"/>
          </a:xfrm>
          <a:custGeom>
            <a:avLst/>
            <a:gdLst/>
            <a:ahLst/>
            <a:cxnLst/>
            <a:rect l="l" t="t" r="r" b="b"/>
            <a:pathLst>
              <a:path w="4406265">
                <a:moveTo>
                  <a:pt x="0" y="0"/>
                </a:moveTo>
                <a:lnTo>
                  <a:pt x="4405884" y="0"/>
                </a:lnTo>
              </a:path>
            </a:pathLst>
          </a:custGeom>
          <a:ln w="13716">
            <a:solidFill>
              <a:srgbClr val="009D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779264" y="127254"/>
            <a:ext cx="4364990" cy="0"/>
          </a:xfrm>
          <a:custGeom>
            <a:avLst/>
            <a:gdLst/>
            <a:ahLst/>
            <a:cxnLst/>
            <a:rect l="l" t="t" r="r" b="b"/>
            <a:pathLst>
              <a:path w="4364990">
                <a:moveTo>
                  <a:pt x="0" y="0"/>
                </a:moveTo>
                <a:lnTo>
                  <a:pt x="4364736" y="0"/>
                </a:lnTo>
              </a:path>
            </a:pathLst>
          </a:custGeom>
          <a:ln w="13715">
            <a:solidFill>
              <a:srgbClr val="009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823459" y="140970"/>
            <a:ext cx="4320540" cy="0"/>
          </a:xfrm>
          <a:custGeom>
            <a:avLst/>
            <a:gdLst/>
            <a:ahLst/>
            <a:cxnLst/>
            <a:rect l="l" t="t" r="r" b="b"/>
            <a:pathLst>
              <a:path w="4320540">
                <a:moveTo>
                  <a:pt x="0" y="0"/>
                </a:moveTo>
                <a:lnTo>
                  <a:pt x="4320540" y="0"/>
                </a:lnTo>
              </a:path>
            </a:pathLst>
          </a:custGeom>
          <a:ln w="13716">
            <a:solidFill>
              <a:srgbClr val="009E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869179" y="153162"/>
            <a:ext cx="4274820" cy="0"/>
          </a:xfrm>
          <a:custGeom>
            <a:avLst/>
            <a:gdLst/>
            <a:ahLst/>
            <a:cxnLst/>
            <a:rect l="l" t="t" r="r" b="b"/>
            <a:pathLst>
              <a:path w="4274820">
                <a:moveTo>
                  <a:pt x="0" y="0"/>
                </a:moveTo>
                <a:lnTo>
                  <a:pt x="4274820" y="0"/>
                </a:lnTo>
              </a:path>
            </a:pathLst>
          </a:custGeom>
          <a:ln w="13716">
            <a:solidFill>
              <a:srgbClr val="009E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919471" y="166878"/>
            <a:ext cx="4224020" cy="0"/>
          </a:xfrm>
          <a:custGeom>
            <a:avLst/>
            <a:gdLst/>
            <a:ahLst/>
            <a:cxnLst/>
            <a:rect l="l" t="t" r="r" b="b"/>
            <a:pathLst>
              <a:path w="4224020">
                <a:moveTo>
                  <a:pt x="0" y="0"/>
                </a:moveTo>
                <a:lnTo>
                  <a:pt x="4223893" y="0"/>
                </a:lnTo>
              </a:path>
            </a:pathLst>
          </a:custGeom>
          <a:ln w="13715">
            <a:solidFill>
              <a:srgbClr val="009E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965191" y="179831"/>
            <a:ext cx="4178935" cy="0"/>
          </a:xfrm>
          <a:custGeom>
            <a:avLst/>
            <a:gdLst/>
            <a:ahLst/>
            <a:cxnLst/>
            <a:rect l="l" t="t" r="r" b="b"/>
            <a:pathLst>
              <a:path w="4178934">
                <a:moveTo>
                  <a:pt x="0" y="0"/>
                </a:moveTo>
                <a:lnTo>
                  <a:pt x="4178808" y="0"/>
                </a:lnTo>
              </a:path>
            </a:pathLst>
          </a:custGeom>
          <a:ln w="15240">
            <a:solidFill>
              <a:srgbClr val="009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010911" y="192786"/>
            <a:ext cx="4133215" cy="0"/>
          </a:xfrm>
          <a:custGeom>
            <a:avLst/>
            <a:gdLst/>
            <a:ahLst/>
            <a:cxnLst/>
            <a:rect l="l" t="t" r="r" b="b"/>
            <a:pathLst>
              <a:path w="4133215">
                <a:moveTo>
                  <a:pt x="0" y="0"/>
                </a:moveTo>
                <a:lnTo>
                  <a:pt x="4133088" y="0"/>
                </a:lnTo>
              </a:path>
            </a:pathLst>
          </a:custGeom>
          <a:ln w="13716">
            <a:solidFill>
              <a:srgbClr val="009F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056632" y="204977"/>
            <a:ext cx="4060825" cy="0"/>
          </a:xfrm>
          <a:custGeom>
            <a:avLst/>
            <a:gdLst/>
            <a:ahLst/>
            <a:cxnLst/>
            <a:rect l="l" t="t" r="r" b="b"/>
            <a:pathLst>
              <a:path w="4060825">
                <a:moveTo>
                  <a:pt x="0" y="0"/>
                </a:moveTo>
                <a:lnTo>
                  <a:pt x="4060824" y="0"/>
                </a:lnTo>
              </a:path>
            </a:pathLst>
          </a:custGeom>
          <a:ln w="13715">
            <a:solidFill>
              <a:srgbClr val="009F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102352" y="217931"/>
            <a:ext cx="3970020" cy="0"/>
          </a:xfrm>
          <a:custGeom>
            <a:avLst/>
            <a:gdLst/>
            <a:ahLst/>
            <a:cxnLst/>
            <a:rect l="l" t="t" r="r" b="b"/>
            <a:pathLst>
              <a:path w="3970020">
                <a:moveTo>
                  <a:pt x="0" y="0"/>
                </a:moveTo>
                <a:lnTo>
                  <a:pt x="3970020" y="0"/>
                </a:lnTo>
              </a:path>
            </a:pathLst>
          </a:custGeom>
          <a:ln w="15240">
            <a:solidFill>
              <a:srgbClr val="009F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154167" y="232409"/>
            <a:ext cx="3869690" cy="0"/>
          </a:xfrm>
          <a:custGeom>
            <a:avLst/>
            <a:gdLst/>
            <a:ahLst/>
            <a:cxnLst/>
            <a:rect l="l" t="t" r="r" b="b"/>
            <a:pathLst>
              <a:path w="3869690">
                <a:moveTo>
                  <a:pt x="0" y="0"/>
                </a:moveTo>
                <a:lnTo>
                  <a:pt x="3869436" y="0"/>
                </a:lnTo>
              </a:path>
            </a:pathLst>
          </a:custGeom>
          <a:ln w="13716">
            <a:solidFill>
              <a:srgbClr val="009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199888" y="244602"/>
            <a:ext cx="3778885" cy="0"/>
          </a:xfrm>
          <a:custGeom>
            <a:avLst/>
            <a:gdLst/>
            <a:ahLst/>
            <a:cxnLst/>
            <a:rect l="l" t="t" r="r" b="b"/>
            <a:pathLst>
              <a:path w="3778884">
                <a:moveTo>
                  <a:pt x="0" y="0"/>
                </a:moveTo>
                <a:lnTo>
                  <a:pt x="3778885" y="0"/>
                </a:lnTo>
              </a:path>
            </a:pathLst>
          </a:custGeom>
          <a:ln w="13715">
            <a:solidFill>
              <a:srgbClr val="00A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245608" y="256793"/>
            <a:ext cx="3688079" cy="0"/>
          </a:xfrm>
          <a:custGeom>
            <a:avLst/>
            <a:gdLst/>
            <a:ahLst/>
            <a:cxnLst/>
            <a:rect l="l" t="t" r="r" b="b"/>
            <a:pathLst>
              <a:path w="3688079">
                <a:moveTo>
                  <a:pt x="0" y="0"/>
                </a:moveTo>
                <a:lnTo>
                  <a:pt x="3688080" y="0"/>
                </a:lnTo>
              </a:path>
            </a:pathLst>
          </a:custGeom>
          <a:ln w="13716">
            <a:solidFill>
              <a:srgbClr val="00A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291328" y="270509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>
                <a:moveTo>
                  <a:pt x="0" y="0"/>
                </a:moveTo>
                <a:lnTo>
                  <a:pt x="3597529" y="0"/>
                </a:lnTo>
              </a:path>
            </a:pathLst>
          </a:custGeom>
          <a:ln w="13716">
            <a:solidFill>
              <a:srgbClr val="00A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337047" y="282702"/>
            <a:ext cx="3508375" cy="0"/>
          </a:xfrm>
          <a:custGeom>
            <a:avLst/>
            <a:gdLst/>
            <a:ahLst/>
            <a:cxnLst/>
            <a:rect l="l" t="t" r="r" b="b"/>
            <a:pathLst>
              <a:path w="3508375">
                <a:moveTo>
                  <a:pt x="0" y="0"/>
                </a:moveTo>
                <a:lnTo>
                  <a:pt x="3508248" y="0"/>
                </a:lnTo>
              </a:path>
            </a:pathLst>
          </a:custGeom>
          <a:ln w="13715">
            <a:solidFill>
              <a:srgbClr val="00A1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387340" y="296418"/>
            <a:ext cx="3408045" cy="0"/>
          </a:xfrm>
          <a:custGeom>
            <a:avLst/>
            <a:gdLst/>
            <a:ahLst/>
            <a:cxnLst/>
            <a:rect l="l" t="t" r="r" b="b"/>
            <a:pathLst>
              <a:path w="3408045">
                <a:moveTo>
                  <a:pt x="0" y="0"/>
                </a:moveTo>
                <a:lnTo>
                  <a:pt x="3407664" y="0"/>
                </a:lnTo>
              </a:path>
            </a:pathLst>
          </a:custGeom>
          <a:ln w="13716">
            <a:solidFill>
              <a:srgbClr val="00A1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433059" y="309372"/>
            <a:ext cx="3319145" cy="0"/>
          </a:xfrm>
          <a:custGeom>
            <a:avLst/>
            <a:gdLst/>
            <a:ahLst/>
            <a:cxnLst/>
            <a:rect l="l" t="t" r="r" b="b"/>
            <a:pathLst>
              <a:path w="3319145">
                <a:moveTo>
                  <a:pt x="0" y="0"/>
                </a:moveTo>
                <a:lnTo>
                  <a:pt x="3318637" y="0"/>
                </a:lnTo>
              </a:path>
            </a:pathLst>
          </a:custGeom>
          <a:ln w="15240">
            <a:solidFill>
              <a:srgbClr val="00A2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478779" y="328422"/>
            <a:ext cx="3228340" cy="0"/>
          </a:xfrm>
          <a:custGeom>
            <a:avLst/>
            <a:gdLst/>
            <a:ahLst/>
            <a:cxnLst/>
            <a:rect l="l" t="t" r="r" b="b"/>
            <a:pathLst>
              <a:path w="3228340">
                <a:moveTo>
                  <a:pt x="0" y="0"/>
                </a:moveTo>
                <a:lnTo>
                  <a:pt x="3227831" y="0"/>
                </a:lnTo>
              </a:path>
            </a:pathLst>
          </a:custGeom>
          <a:ln w="25907">
            <a:solidFill>
              <a:srgbClr val="00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585459" y="347472"/>
            <a:ext cx="3032125" cy="0"/>
          </a:xfrm>
          <a:custGeom>
            <a:avLst/>
            <a:gdLst/>
            <a:ahLst/>
            <a:cxnLst/>
            <a:rect l="l" t="t" r="r" b="b"/>
            <a:pathLst>
              <a:path w="3032125">
                <a:moveTo>
                  <a:pt x="0" y="0"/>
                </a:moveTo>
                <a:lnTo>
                  <a:pt x="3032124" y="0"/>
                </a:lnTo>
              </a:path>
            </a:pathLst>
          </a:custGeom>
          <a:ln w="15240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647944" y="361950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49" y="0"/>
                </a:lnTo>
              </a:path>
            </a:pathLst>
          </a:custGeom>
          <a:ln w="13715">
            <a:solidFill>
              <a:srgbClr val="00A3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704332" y="374141"/>
            <a:ext cx="2819400" cy="0"/>
          </a:xfrm>
          <a:custGeom>
            <a:avLst/>
            <a:gdLst/>
            <a:ahLst/>
            <a:cxnLst/>
            <a:rect l="l" t="t" r="r" b="b"/>
            <a:pathLst>
              <a:path w="2819400">
                <a:moveTo>
                  <a:pt x="0" y="0"/>
                </a:moveTo>
                <a:lnTo>
                  <a:pt x="2819399" y="0"/>
                </a:lnTo>
              </a:path>
            </a:pathLst>
          </a:custGeom>
          <a:ln w="13715">
            <a:solidFill>
              <a:srgbClr val="00A3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760720" y="386334"/>
            <a:ext cx="2717800" cy="0"/>
          </a:xfrm>
          <a:custGeom>
            <a:avLst/>
            <a:gdLst/>
            <a:ahLst/>
            <a:cxnLst/>
            <a:rect l="l" t="t" r="r" b="b"/>
            <a:pathLst>
              <a:path w="2717800">
                <a:moveTo>
                  <a:pt x="0" y="0"/>
                </a:moveTo>
                <a:lnTo>
                  <a:pt x="2717291" y="0"/>
                </a:lnTo>
              </a:path>
            </a:pathLst>
          </a:custGeom>
          <a:ln w="13715">
            <a:solidFill>
              <a:srgbClr val="00A4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818632" y="40005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548" y="0"/>
                </a:lnTo>
              </a:path>
            </a:pathLst>
          </a:custGeom>
          <a:ln w="13716">
            <a:solidFill>
              <a:srgbClr val="00A4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875020" y="413004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>
                <a:moveTo>
                  <a:pt x="0" y="0"/>
                </a:moveTo>
                <a:lnTo>
                  <a:pt x="2514600" y="0"/>
                </a:lnTo>
              </a:path>
            </a:pathLst>
          </a:custGeom>
          <a:ln w="15239">
            <a:solidFill>
              <a:srgbClr val="00A6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937503" y="425958"/>
            <a:ext cx="2403475" cy="0"/>
          </a:xfrm>
          <a:custGeom>
            <a:avLst/>
            <a:gdLst/>
            <a:ahLst/>
            <a:cxnLst/>
            <a:rect l="l" t="t" r="r" b="b"/>
            <a:pathLst>
              <a:path w="2403475">
                <a:moveTo>
                  <a:pt x="0" y="0"/>
                </a:moveTo>
                <a:lnTo>
                  <a:pt x="2403348" y="0"/>
                </a:lnTo>
              </a:path>
            </a:pathLst>
          </a:custGeom>
          <a:ln w="13715">
            <a:solidFill>
              <a:srgbClr val="00A6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993891" y="438912"/>
            <a:ext cx="2302510" cy="0"/>
          </a:xfrm>
          <a:custGeom>
            <a:avLst/>
            <a:gdLst/>
            <a:ahLst/>
            <a:cxnLst/>
            <a:rect l="l" t="t" r="r" b="b"/>
            <a:pathLst>
              <a:path w="2302509">
                <a:moveTo>
                  <a:pt x="0" y="0"/>
                </a:moveTo>
                <a:lnTo>
                  <a:pt x="2302129" y="0"/>
                </a:lnTo>
              </a:path>
            </a:pathLst>
          </a:custGeom>
          <a:ln w="15240">
            <a:solidFill>
              <a:srgbClr val="00A6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050279" y="451866"/>
            <a:ext cx="2200275" cy="0"/>
          </a:xfrm>
          <a:custGeom>
            <a:avLst/>
            <a:gdLst/>
            <a:ahLst/>
            <a:cxnLst/>
            <a:rect l="l" t="t" r="r" b="b"/>
            <a:pathLst>
              <a:path w="2200275">
                <a:moveTo>
                  <a:pt x="0" y="0"/>
                </a:moveTo>
                <a:lnTo>
                  <a:pt x="2200021" y="0"/>
                </a:lnTo>
              </a:path>
            </a:pathLst>
          </a:custGeom>
          <a:ln w="13715">
            <a:solidFill>
              <a:srgbClr val="00A7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108191" y="464058"/>
            <a:ext cx="2086610" cy="0"/>
          </a:xfrm>
          <a:custGeom>
            <a:avLst/>
            <a:gdLst/>
            <a:ahLst/>
            <a:cxnLst/>
            <a:rect l="l" t="t" r="r" b="b"/>
            <a:pathLst>
              <a:path w="2086609">
                <a:moveTo>
                  <a:pt x="0" y="0"/>
                </a:moveTo>
                <a:lnTo>
                  <a:pt x="2086356" y="0"/>
                </a:lnTo>
              </a:path>
            </a:pathLst>
          </a:custGeom>
          <a:ln w="13715">
            <a:solidFill>
              <a:srgbClr val="00A7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164579" y="477012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421" y="0"/>
                </a:lnTo>
              </a:path>
            </a:pathLst>
          </a:custGeom>
          <a:ln w="15240">
            <a:solidFill>
              <a:srgbClr val="00A7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227064" y="491490"/>
            <a:ext cx="1845945" cy="0"/>
          </a:xfrm>
          <a:custGeom>
            <a:avLst/>
            <a:gdLst/>
            <a:ahLst/>
            <a:cxnLst/>
            <a:rect l="l" t="t" r="r" b="b"/>
            <a:pathLst>
              <a:path w="1845945">
                <a:moveTo>
                  <a:pt x="0" y="0"/>
                </a:moveTo>
                <a:lnTo>
                  <a:pt x="1845564" y="0"/>
                </a:lnTo>
              </a:path>
            </a:pathLst>
          </a:custGeom>
          <a:ln w="13715">
            <a:solidFill>
              <a:srgbClr val="00A8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283452" y="503681"/>
            <a:ext cx="1732280" cy="0"/>
          </a:xfrm>
          <a:custGeom>
            <a:avLst/>
            <a:gdLst/>
            <a:ahLst/>
            <a:cxnLst/>
            <a:rect l="l" t="t" r="r" b="b"/>
            <a:pathLst>
              <a:path w="1732279">
                <a:moveTo>
                  <a:pt x="0" y="0"/>
                </a:moveTo>
                <a:lnTo>
                  <a:pt x="1732152" y="0"/>
                </a:lnTo>
              </a:path>
            </a:pathLst>
          </a:custGeom>
          <a:ln w="13715">
            <a:solidFill>
              <a:srgbClr val="00A8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348984" y="515873"/>
            <a:ext cx="1609090" cy="0"/>
          </a:xfrm>
          <a:custGeom>
            <a:avLst/>
            <a:gdLst/>
            <a:ahLst/>
            <a:cxnLst/>
            <a:rect l="l" t="t" r="r" b="b"/>
            <a:pathLst>
              <a:path w="1609090">
                <a:moveTo>
                  <a:pt x="0" y="0"/>
                </a:moveTo>
                <a:lnTo>
                  <a:pt x="1608709" y="0"/>
                </a:lnTo>
              </a:path>
            </a:pathLst>
          </a:custGeom>
          <a:ln w="13716">
            <a:solidFill>
              <a:srgbClr val="00A9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426708" y="529590"/>
            <a:ext cx="1458595" cy="0"/>
          </a:xfrm>
          <a:custGeom>
            <a:avLst/>
            <a:gdLst/>
            <a:ahLst/>
            <a:cxnLst/>
            <a:rect l="l" t="t" r="r" b="b"/>
            <a:pathLst>
              <a:path w="1458595">
                <a:moveTo>
                  <a:pt x="0" y="0"/>
                </a:moveTo>
                <a:lnTo>
                  <a:pt x="1458467" y="0"/>
                </a:lnTo>
              </a:path>
            </a:pathLst>
          </a:custGeom>
          <a:ln w="13715">
            <a:solidFill>
              <a:srgbClr val="00A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512052" y="543305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7" y="0"/>
                </a:lnTo>
              </a:path>
            </a:pathLst>
          </a:custGeom>
          <a:ln w="13715">
            <a:solidFill>
              <a:srgbClr val="00A9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589776" y="555498"/>
            <a:ext cx="1138555" cy="0"/>
          </a:xfrm>
          <a:custGeom>
            <a:avLst/>
            <a:gdLst/>
            <a:ahLst/>
            <a:cxnLst/>
            <a:rect l="l" t="t" r="r" b="b"/>
            <a:pathLst>
              <a:path w="1138554">
                <a:moveTo>
                  <a:pt x="0" y="0"/>
                </a:moveTo>
                <a:lnTo>
                  <a:pt x="1138427" y="0"/>
                </a:lnTo>
              </a:path>
            </a:pathLst>
          </a:custGeom>
          <a:ln w="13715">
            <a:solidFill>
              <a:srgbClr val="00AA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667500" y="568451"/>
            <a:ext cx="986155" cy="0"/>
          </a:xfrm>
          <a:custGeom>
            <a:avLst/>
            <a:gdLst/>
            <a:ahLst/>
            <a:cxnLst/>
            <a:rect l="l" t="t" r="r" b="b"/>
            <a:pathLst>
              <a:path w="986154">
                <a:moveTo>
                  <a:pt x="0" y="0"/>
                </a:moveTo>
                <a:lnTo>
                  <a:pt x="986027" y="0"/>
                </a:lnTo>
              </a:path>
            </a:pathLst>
          </a:custGeom>
          <a:ln w="15239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780276" y="581405"/>
            <a:ext cx="753110" cy="0"/>
          </a:xfrm>
          <a:custGeom>
            <a:avLst/>
            <a:gdLst/>
            <a:ahLst/>
            <a:cxnLst/>
            <a:rect l="l" t="t" r="r" b="b"/>
            <a:pathLst>
              <a:path w="753109">
                <a:moveTo>
                  <a:pt x="0" y="0"/>
                </a:moveTo>
                <a:lnTo>
                  <a:pt x="752855" y="0"/>
                </a:lnTo>
              </a:path>
            </a:pathLst>
          </a:custGeom>
          <a:ln w="13715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102729" y="597725"/>
            <a:ext cx="113664" cy="0"/>
          </a:xfrm>
          <a:custGeom>
            <a:avLst/>
            <a:gdLst/>
            <a:ahLst/>
            <a:cxnLst/>
            <a:rect l="l" t="t" r="r" b="b"/>
            <a:pathLst>
              <a:path w="113665">
                <a:moveTo>
                  <a:pt x="0" y="0"/>
                </a:moveTo>
                <a:lnTo>
                  <a:pt x="113665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7013193" y="595312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670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6958583" y="590423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410845" y="0"/>
                </a:lnTo>
              </a:path>
            </a:pathLst>
          </a:custGeom>
          <a:ln w="736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 txBox="1"/>
          <p:nvPr/>
        </p:nvSpPr>
        <p:spPr>
          <a:xfrm>
            <a:off x="534416" y="1958466"/>
            <a:ext cx="8388985" cy="443674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469900" marR="90170" indent="-457834">
              <a:lnSpc>
                <a:spcPts val="2870"/>
              </a:lnSpc>
              <a:spcBef>
                <a:spcPts val="204"/>
              </a:spcBef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In this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method we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calculate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the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net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cost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change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that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can be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obtained 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by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introducing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any of the unoccupied cells into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the</a:t>
            </a:r>
            <a:r>
              <a:rPr sz="2400" spc="-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solution.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2400" b="1" spc="-5" dirty="0">
                <a:solidFill>
                  <a:srgbClr val="CC3300"/>
                </a:solidFill>
                <a:latin typeface="Times New Roman"/>
                <a:cs typeface="Times New Roman"/>
              </a:rPr>
              <a:t>Steps</a:t>
            </a:r>
            <a:endParaRPr sz="24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spcBef>
                <a:spcPts val="148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Check 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optimality test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necessary</a:t>
            </a:r>
            <a:r>
              <a:rPr sz="2400" spc="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condition</a:t>
            </a:r>
            <a:endParaRPr sz="2400">
              <a:latin typeface="Times New Roman"/>
              <a:cs typeface="Times New Roman"/>
            </a:endParaRPr>
          </a:p>
          <a:p>
            <a:pPr marL="469900" marR="115570" indent="-457834">
              <a:lnSpc>
                <a:spcPts val="2870"/>
              </a:lnSpc>
              <a:spcBef>
                <a:spcPts val="160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Evaluate each unoccupied cells by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following its closed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path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and  determine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its net cost</a:t>
            </a:r>
            <a:r>
              <a:rPr sz="2400" spc="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change.</a:t>
            </a:r>
            <a:endParaRPr sz="2400">
              <a:latin typeface="Times New Roman"/>
              <a:cs typeface="Times New Roman"/>
            </a:endParaRPr>
          </a:p>
          <a:p>
            <a:pPr marL="469900" marR="5080" indent="-457834">
              <a:lnSpc>
                <a:spcPct val="99500"/>
              </a:lnSpc>
              <a:spcBef>
                <a:spcPts val="142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Determine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the quality to be shipped to 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selected unoccupied 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cell.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Trace the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closed path for the unoccupied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cell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identify 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minimum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quality by considering 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minus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sign in the</a:t>
            </a:r>
            <a:r>
              <a:rPr sz="2400" spc="-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closed 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path.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4572" y="202692"/>
            <a:ext cx="9139427" cy="64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0" y="248411"/>
            <a:ext cx="9144000" cy="560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0" y="202692"/>
            <a:ext cx="9144000" cy="9997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 txBox="1">
            <a:spLocks noGrp="1"/>
          </p:cNvSpPr>
          <p:nvPr>
            <p:ph type="title"/>
          </p:nvPr>
        </p:nvSpPr>
        <p:spPr>
          <a:xfrm>
            <a:off x="382015" y="495045"/>
            <a:ext cx="54552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solidFill>
                  <a:srgbClr val="7E0000"/>
                </a:solidFill>
                <a:latin typeface="Calibri"/>
                <a:cs typeface="Calibri"/>
              </a:rPr>
              <a:t>Stepping-Stone</a:t>
            </a:r>
            <a:r>
              <a:rPr sz="4400" spc="-40" dirty="0">
                <a:solidFill>
                  <a:srgbClr val="7E0000"/>
                </a:solidFill>
                <a:latin typeface="Calibri"/>
                <a:cs typeface="Calibri"/>
              </a:rPr>
              <a:t> </a:t>
            </a:r>
            <a:r>
              <a:rPr sz="4400" dirty="0">
                <a:solidFill>
                  <a:srgbClr val="7E0000"/>
                </a:solidFill>
                <a:latin typeface="Calibri"/>
                <a:cs typeface="Calibri"/>
              </a:rPr>
              <a:t>Method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7630"/>
            <a:ext cx="4303395" cy="0"/>
          </a:xfrm>
          <a:custGeom>
            <a:avLst/>
            <a:gdLst/>
            <a:ahLst/>
            <a:cxnLst/>
            <a:rect l="l" t="t" r="r" b="b"/>
            <a:pathLst>
              <a:path w="4303395">
                <a:moveTo>
                  <a:pt x="0" y="0"/>
                </a:moveTo>
                <a:lnTo>
                  <a:pt x="4303395" y="0"/>
                </a:lnTo>
              </a:path>
            </a:pathLst>
          </a:custGeom>
          <a:ln w="10668">
            <a:solidFill>
              <a:srgbClr val="00E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09709" y="82296"/>
            <a:ext cx="34290" cy="10795"/>
          </a:xfrm>
          <a:custGeom>
            <a:avLst/>
            <a:gdLst/>
            <a:ahLst/>
            <a:cxnLst/>
            <a:rect l="l" t="t" r="r" b="b"/>
            <a:pathLst>
              <a:path w="34290" h="10794">
                <a:moveTo>
                  <a:pt x="34290" y="0"/>
                </a:moveTo>
                <a:lnTo>
                  <a:pt x="27305" y="0"/>
                </a:lnTo>
                <a:lnTo>
                  <a:pt x="0" y="10668"/>
                </a:lnTo>
                <a:lnTo>
                  <a:pt x="34290" y="10668"/>
                </a:lnTo>
                <a:lnTo>
                  <a:pt x="34290" y="0"/>
                </a:lnTo>
                <a:close/>
              </a:path>
            </a:pathLst>
          </a:custGeom>
          <a:solidFill>
            <a:srgbClr val="00E0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6773"/>
            <a:ext cx="4332605" cy="0"/>
          </a:xfrm>
          <a:custGeom>
            <a:avLst/>
            <a:gdLst/>
            <a:ahLst/>
            <a:cxnLst/>
            <a:rect l="l" t="t" r="r" b="b"/>
            <a:pathLst>
              <a:path w="4332605">
                <a:moveTo>
                  <a:pt x="0" y="0"/>
                </a:moveTo>
                <a:lnTo>
                  <a:pt x="4332605" y="0"/>
                </a:lnTo>
              </a:path>
            </a:pathLst>
          </a:custGeom>
          <a:ln w="10667">
            <a:solidFill>
              <a:srgbClr val="00D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85580" y="91439"/>
            <a:ext cx="58419" cy="10795"/>
          </a:xfrm>
          <a:custGeom>
            <a:avLst/>
            <a:gdLst/>
            <a:ahLst/>
            <a:cxnLst/>
            <a:rect l="l" t="t" r="r" b="b"/>
            <a:pathLst>
              <a:path w="58420" h="10794">
                <a:moveTo>
                  <a:pt x="58420" y="0"/>
                </a:moveTo>
                <a:lnTo>
                  <a:pt x="27304" y="0"/>
                </a:lnTo>
                <a:lnTo>
                  <a:pt x="0" y="10667"/>
                </a:lnTo>
                <a:lnTo>
                  <a:pt x="58420" y="10667"/>
                </a:lnTo>
                <a:lnTo>
                  <a:pt x="58420" y="0"/>
                </a:lnTo>
                <a:close/>
              </a:path>
            </a:pathLst>
          </a:custGeom>
          <a:solidFill>
            <a:srgbClr val="00DF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05918"/>
            <a:ext cx="4361815" cy="0"/>
          </a:xfrm>
          <a:custGeom>
            <a:avLst/>
            <a:gdLst/>
            <a:ahLst/>
            <a:cxnLst/>
            <a:rect l="l" t="t" r="r" b="b"/>
            <a:pathLst>
              <a:path w="4361815">
                <a:moveTo>
                  <a:pt x="0" y="0"/>
                </a:moveTo>
                <a:lnTo>
                  <a:pt x="4361815" y="0"/>
                </a:lnTo>
              </a:path>
            </a:pathLst>
          </a:custGeom>
          <a:ln w="10668">
            <a:solidFill>
              <a:srgbClr val="00D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61450" y="100584"/>
            <a:ext cx="82550" cy="10795"/>
          </a:xfrm>
          <a:custGeom>
            <a:avLst/>
            <a:gdLst/>
            <a:ahLst/>
            <a:cxnLst/>
            <a:rect l="l" t="t" r="r" b="b"/>
            <a:pathLst>
              <a:path w="82550" h="10794">
                <a:moveTo>
                  <a:pt x="82550" y="0"/>
                </a:moveTo>
                <a:lnTo>
                  <a:pt x="27304" y="0"/>
                </a:lnTo>
                <a:lnTo>
                  <a:pt x="0" y="10668"/>
                </a:lnTo>
                <a:lnTo>
                  <a:pt x="82550" y="10668"/>
                </a:lnTo>
                <a:lnTo>
                  <a:pt x="82550" y="0"/>
                </a:lnTo>
                <a:close/>
              </a:path>
            </a:pathLst>
          </a:custGeom>
          <a:solidFill>
            <a:srgbClr val="00DFE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4300"/>
            <a:ext cx="4391660" cy="0"/>
          </a:xfrm>
          <a:custGeom>
            <a:avLst/>
            <a:gdLst/>
            <a:ahLst/>
            <a:cxnLst/>
            <a:rect l="l" t="t" r="r" b="b"/>
            <a:pathLst>
              <a:path w="4391660">
                <a:moveTo>
                  <a:pt x="0" y="0"/>
                </a:moveTo>
                <a:lnTo>
                  <a:pt x="4391660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37319" y="114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23444"/>
            <a:ext cx="4420870" cy="0"/>
          </a:xfrm>
          <a:custGeom>
            <a:avLst/>
            <a:gdLst/>
            <a:ahLst/>
            <a:cxnLst/>
            <a:rect l="l" t="t" r="r" b="b"/>
            <a:pathLst>
              <a:path w="4420870">
                <a:moveTo>
                  <a:pt x="0" y="0"/>
                </a:moveTo>
                <a:lnTo>
                  <a:pt x="4420870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13190" y="123444"/>
            <a:ext cx="130810" cy="0"/>
          </a:xfrm>
          <a:custGeom>
            <a:avLst/>
            <a:gdLst/>
            <a:ahLst/>
            <a:cxnLst/>
            <a:rect l="l" t="t" r="r" b="b"/>
            <a:pathLst>
              <a:path w="130809">
                <a:moveTo>
                  <a:pt x="0" y="0"/>
                </a:moveTo>
                <a:lnTo>
                  <a:pt x="130809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350"/>
            <a:ext cx="4453890" cy="0"/>
          </a:xfrm>
          <a:custGeom>
            <a:avLst/>
            <a:gdLst/>
            <a:ahLst/>
            <a:cxnLst/>
            <a:rect l="l" t="t" r="r" b="b"/>
            <a:pathLst>
              <a:path w="4453890">
                <a:moveTo>
                  <a:pt x="0" y="0"/>
                </a:moveTo>
                <a:lnTo>
                  <a:pt x="4453890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85884" y="133350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8115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142494"/>
            <a:ext cx="4483100" cy="0"/>
          </a:xfrm>
          <a:custGeom>
            <a:avLst/>
            <a:gdLst/>
            <a:ahLst/>
            <a:cxnLst/>
            <a:rect l="l" t="t" r="r" b="b"/>
            <a:pathLst>
              <a:path w="4483100">
                <a:moveTo>
                  <a:pt x="0" y="0"/>
                </a:moveTo>
                <a:lnTo>
                  <a:pt x="4483100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61755" y="142494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5">
                <a:moveTo>
                  <a:pt x="0" y="0"/>
                </a:moveTo>
                <a:lnTo>
                  <a:pt x="182245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154304"/>
            <a:ext cx="4505960" cy="0"/>
          </a:xfrm>
          <a:custGeom>
            <a:avLst/>
            <a:gdLst/>
            <a:ahLst/>
            <a:cxnLst/>
            <a:rect l="l" t="t" r="r" b="b"/>
            <a:pathLst>
              <a:path w="4505960">
                <a:moveTo>
                  <a:pt x="0" y="0"/>
                </a:moveTo>
                <a:lnTo>
                  <a:pt x="4505960" y="0"/>
                </a:lnTo>
              </a:path>
            </a:pathLst>
          </a:custGeom>
          <a:ln w="6350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148589"/>
            <a:ext cx="4487545" cy="0"/>
          </a:xfrm>
          <a:custGeom>
            <a:avLst/>
            <a:gdLst/>
            <a:ahLst/>
            <a:cxnLst/>
            <a:rect l="l" t="t" r="r" b="b"/>
            <a:pathLst>
              <a:path w="4487545">
                <a:moveTo>
                  <a:pt x="0" y="0"/>
                </a:moveTo>
                <a:lnTo>
                  <a:pt x="4487545" y="0"/>
                </a:lnTo>
              </a:path>
            </a:pathLst>
          </a:custGeom>
          <a:ln w="5079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37625" y="15163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375" y="0"/>
                </a:lnTo>
              </a:path>
            </a:pathLst>
          </a:custGeom>
          <a:ln w="10668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160020"/>
            <a:ext cx="4552315" cy="0"/>
          </a:xfrm>
          <a:custGeom>
            <a:avLst/>
            <a:gdLst/>
            <a:ahLst/>
            <a:cxnLst/>
            <a:rect l="l" t="t" r="r" b="b"/>
            <a:pathLst>
              <a:path w="4552315">
                <a:moveTo>
                  <a:pt x="0" y="0"/>
                </a:moveTo>
                <a:lnTo>
                  <a:pt x="4552315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13494" y="160020"/>
            <a:ext cx="230504" cy="0"/>
          </a:xfrm>
          <a:custGeom>
            <a:avLst/>
            <a:gdLst/>
            <a:ahLst/>
            <a:cxnLst/>
            <a:rect l="l" t="t" r="r" b="b"/>
            <a:pathLst>
              <a:path w="230504">
                <a:moveTo>
                  <a:pt x="0" y="0"/>
                </a:moveTo>
                <a:lnTo>
                  <a:pt x="230504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169163"/>
            <a:ext cx="4588510" cy="0"/>
          </a:xfrm>
          <a:custGeom>
            <a:avLst/>
            <a:gdLst/>
            <a:ahLst/>
            <a:cxnLst/>
            <a:rect l="l" t="t" r="r" b="b"/>
            <a:pathLst>
              <a:path w="4588510">
                <a:moveTo>
                  <a:pt x="0" y="0"/>
                </a:moveTo>
                <a:lnTo>
                  <a:pt x="458851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90000" y="169163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400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179070"/>
            <a:ext cx="4629785" cy="0"/>
          </a:xfrm>
          <a:custGeom>
            <a:avLst/>
            <a:gdLst/>
            <a:ahLst/>
            <a:cxnLst/>
            <a:rect l="l" t="t" r="r" b="b"/>
            <a:pathLst>
              <a:path w="4629785">
                <a:moveTo>
                  <a:pt x="0" y="0"/>
                </a:moveTo>
                <a:lnTo>
                  <a:pt x="4629785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62059" y="179070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>
                <a:moveTo>
                  <a:pt x="0" y="0"/>
                </a:moveTo>
                <a:lnTo>
                  <a:pt x="281940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188213"/>
            <a:ext cx="4665980" cy="0"/>
          </a:xfrm>
          <a:custGeom>
            <a:avLst/>
            <a:gdLst/>
            <a:ahLst/>
            <a:cxnLst/>
            <a:rect l="l" t="t" r="r" b="b"/>
            <a:pathLst>
              <a:path w="4665980">
                <a:moveTo>
                  <a:pt x="0" y="0"/>
                </a:moveTo>
                <a:lnTo>
                  <a:pt x="466598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37930" y="188213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>
                <a:moveTo>
                  <a:pt x="0" y="0"/>
                </a:moveTo>
                <a:lnTo>
                  <a:pt x="30607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197357"/>
            <a:ext cx="4702175" cy="0"/>
          </a:xfrm>
          <a:custGeom>
            <a:avLst/>
            <a:gdLst/>
            <a:ahLst/>
            <a:cxnLst/>
            <a:rect l="l" t="t" r="r" b="b"/>
            <a:pathLst>
              <a:path w="4702175">
                <a:moveTo>
                  <a:pt x="0" y="0"/>
                </a:moveTo>
                <a:lnTo>
                  <a:pt x="470217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14434" y="197357"/>
            <a:ext cx="329565" cy="0"/>
          </a:xfrm>
          <a:custGeom>
            <a:avLst/>
            <a:gdLst/>
            <a:ahLst/>
            <a:cxnLst/>
            <a:rect l="l" t="t" r="r" b="b"/>
            <a:pathLst>
              <a:path w="329565">
                <a:moveTo>
                  <a:pt x="0" y="0"/>
                </a:moveTo>
                <a:lnTo>
                  <a:pt x="32956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205740"/>
            <a:ext cx="4738370" cy="0"/>
          </a:xfrm>
          <a:custGeom>
            <a:avLst/>
            <a:gdLst/>
            <a:ahLst/>
            <a:cxnLst/>
            <a:rect l="l" t="t" r="r" b="b"/>
            <a:pathLst>
              <a:path w="4738370">
                <a:moveTo>
                  <a:pt x="0" y="0"/>
                </a:moveTo>
                <a:lnTo>
                  <a:pt x="4738370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90305" y="205740"/>
            <a:ext cx="353695" cy="0"/>
          </a:xfrm>
          <a:custGeom>
            <a:avLst/>
            <a:gdLst/>
            <a:ahLst/>
            <a:cxnLst/>
            <a:rect l="l" t="t" r="r" b="b"/>
            <a:pathLst>
              <a:path w="353695">
                <a:moveTo>
                  <a:pt x="0" y="0"/>
                </a:moveTo>
                <a:lnTo>
                  <a:pt x="353695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214884"/>
            <a:ext cx="4774565" cy="0"/>
          </a:xfrm>
          <a:custGeom>
            <a:avLst/>
            <a:gdLst/>
            <a:ahLst/>
            <a:cxnLst/>
            <a:rect l="l" t="t" r="r" b="b"/>
            <a:pathLst>
              <a:path w="4774565">
                <a:moveTo>
                  <a:pt x="0" y="0"/>
                </a:moveTo>
                <a:lnTo>
                  <a:pt x="477456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66175" y="214884"/>
            <a:ext cx="377825" cy="0"/>
          </a:xfrm>
          <a:custGeom>
            <a:avLst/>
            <a:gdLst/>
            <a:ahLst/>
            <a:cxnLst/>
            <a:rect l="l" t="t" r="r" b="b"/>
            <a:pathLst>
              <a:path w="377825">
                <a:moveTo>
                  <a:pt x="0" y="0"/>
                </a:moveTo>
                <a:lnTo>
                  <a:pt x="37782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224790"/>
            <a:ext cx="4815840" cy="0"/>
          </a:xfrm>
          <a:custGeom>
            <a:avLst/>
            <a:gdLst/>
            <a:ahLst/>
            <a:cxnLst/>
            <a:rect l="l" t="t" r="r" b="b"/>
            <a:pathLst>
              <a:path w="4815840">
                <a:moveTo>
                  <a:pt x="0" y="0"/>
                </a:moveTo>
                <a:lnTo>
                  <a:pt x="4815840" y="0"/>
                </a:lnTo>
              </a:path>
            </a:pathLst>
          </a:custGeom>
          <a:ln w="10668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47125" y="226059"/>
            <a:ext cx="396875" cy="0"/>
          </a:xfrm>
          <a:custGeom>
            <a:avLst/>
            <a:gdLst/>
            <a:ahLst/>
            <a:cxnLst/>
            <a:rect l="l" t="t" r="r" b="b"/>
            <a:pathLst>
              <a:path w="396875">
                <a:moveTo>
                  <a:pt x="0" y="0"/>
                </a:moveTo>
                <a:lnTo>
                  <a:pt x="396875" y="0"/>
                </a:lnTo>
              </a:path>
            </a:pathLst>
          </a:custGeom>
          <a:ln w="7620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762365" y="220979"/>
            <a:ext cx="381635" cy="0"/>
          </a:xfrm>
          <a:custGeom>
            <a:avLst/>
            <a:gdLst/>
            <a:ahLst/>
            <a:cxnLst/>
            <a:rect l="l" t="t" r="r" b="b"/>
            <a:pathLst>
              <a:path w="381634">
                <a:moveTo>
                  <a:pt x="0" y="0"/>
                </a:moveTo>
                <a:lnTo>
                  <a:pt x="381634" y="0"/>
                </a:lnTo>
              </a:path>
            </a:pathLst>
          </a:custGeom>
          <a:ln w="3175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233934"/>
            <a:ext cx="4852035" cy="0"/>
          </a:xfrm>
          <a:custGeom>
            <a:avLst/>
            <a:gdLst/>
            <a:ahLst/>
            <a:cxnLst/>
            <a:rect l="l" t="t" r="r" b="b"/>
            <a:pathLst>
              <a:path w="4852035">
                <a:moveTo>
                  <a:pt x="0" y="0"/>
                </a:moveTo>
                <a:lnTo>
                  <a:pt x="485203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07755" y="233934"/>
            <a:ext cx="436245" cy="0"/>
          </a:xfrm>
          <a:custGeom>
            <a:avLst/>
            <a:gdLst/>
            <a:ahLst/>
            <a:cxnLst/>
            <a:rect l="l" t="t" r="r" b="b"/>
            <a:pathLst>
              <a:path w="436245">
                <a:moveTo>
                  <a:pt x="0" y="0"/>
                </a:moveTo>
                <a:lnTo>
                  <a:pt x="43624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243077"/>
            <a:ext cx="4888230" cy="0"/>
          </a:xfrm>
          <a:custGeom>
            <a:avLst/>
            <a:gdLst/>
            <a:ahLst/>
            <a:cxnLst/>
            <a:rect l="l" t="t" r="r" b="b"/>
            <a:pathLst>
              <a:path w="4888230">
                <a:moveTo>
                  <a:pt x="0" y="0"/>
                </a:moveTo>
                <a:lnTo>
                  <a:pt x="4888230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79815" y="243077"/>
            <a:ext cx="464184" cy="0"/>
          </a:xfrm>
          <a:custGeom>
            <a:avLst/>
            <a:gdLst/>
            <a:ahLst/>
            <a:cxnLst/>
            <a:rect l="l" t="t" r="r" b="b"/>
            <a:pathLst>
              <a:path w="464184">
                <a:moveTo>
                  <a:pt x="0" y="0"/>
                </a:moveTo>
                <a:lnTo>
                  <a:pt x="464184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251904"/>
            <a:ext cx="4924425" cy="0"/>
          </a:xfrm>
          <a:custGeom>
            <a:avLst/>
            <a:gdLst/>
            <a:ahLst/>
            <a:cxnLst/>
            <a:rect l="l" t="t" r="r" b="b"/>
            <a:pathLst>
              <a:path w="4924425">
                <a:moveTo>
                  <a:pt x="0" y="0"/>
                </a:moveTo>
                <a:lnTo>
                  <a:pt x="49244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51875" y="251904"/>
            <a:ext cx="492125" cy="0"/>
          </a:xfrm>
          <a:custGeom>
            <a:avLst/>
            <a:gdLst/>
            <a:ahLst/>
            <a:cxnLst/>
            <a:rect l="l" t="t" r="r" b="b"/>
            <a:pathLst>
              <a:path w="492125">
                <a:moveTo>
                  <a:pt x="0" y="0"/>
                </a:moveTo>
                <a:lnTo>
                  <a:pt x="4921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260604"/>
            <a:ext cx="4960620" cy="0"/>
          </a:xfrm>
          <a:custGeom>
            <a:avLst/>
            <a:gdLst/>
            <a:ahLst/>
            <a:cxnLst/>
            <a:rect l="l" t="t" r="r" b="b"/>
            <a:pathLst>
              <a:path w="4960620">
                <a:moveTo>
                  <a:pt x="0" y="0"/>
                </a:moveTo>
                <a:lnTo>
                  <a:pt x="4960620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24569" y="260604"/>
            <a:ext cx="519430" cy="0"/>
          </a:xfrm>
          <a:custGeom>
            <a:avLst/>
            <a:gdLst/>
            <a:ahLst/>
            <a:cxnLst/>
            <a:rect l="l" t="t" r="r" b="b"/>
            <a:pathLst>
              <a:path w="519429">
                <a:moveTo>
                  <a:pt x="0" y="0"/>
                </a:moveTo>
                <a:lnTo>
                  <a:pt x="519429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270192"/>
            <a:ext cx="5001895" cy="0"/>
          </a:xfrm>
          <a:custGeom>
            <a:avLst/>
            <a:gdLst/>
            <a:ahLst/>
            <a:cxnLst/>
            <a:rect l="l" t="t" r="r" b="b"/>
            <a:pathLst>
              <a:path w="5001895">
                <a:moveTo>
                  <a:pt x="0" y="0"/>
                </a:moveTo>
                <a:lnTo>
                  <a:pt x="500189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592184" y="270192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5">
                <a:moveTo>
                  <a:pt x="0" y="0"/>
                </a:moveTo>
                <a:lnTo>
                  <a:pt x="55181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279654"/>
            <a:ext cx="5038090" cy="0"/>
          </a:xfrm>
          <a:custGeom>
            <a:avLst/>
            <a:gdLst/>
            <a:ahLst/>
            <a:cxnLst/>
            <a:rect l="l" t="t" r="r" b="b"/>
            <a:pathLst>
              <a:path w="5038090">
                <a:moveTo>
                  <a:pt x="0" y="0"/>
                </a:moveTo>
                <a:lnTo>
                  <a:pt x="503809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64880" y="279654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288797"/>
            <a:ext cx="5074285" cy="0"/>
          </a:xfrm>
          <a:custGeom>
            <a:avLst/>
            <a:gdLst/>
            <a:ahLst/>
            <a:cxnLst/>
            <a:rect l="l" t="t" r="r" b="b"/>
            <a:pathLst>
              <a:path w="5074285">
                <a:moveTo>
                  <a:pt x="0" y="0"/>
                </a:moveTo>
                <a:lnTo>
                  <a:pt x="5074285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36940" y="288797"/>
            <a:ext cx="607060" cy="0"/>
          </a:xfrm>
          <a:custGeom>
            <a:avLst/>
            <a:gdLst/>
            <a:ahLst/>
            <a:cxnLst/>
            <a:rect l="l" t="t" r="r" b="b"/>
            <a:pathLst>
              <a:path w="607059">
                <a:moveTo>
                  <a:pt x="0" y="0"/>
                </a:moveTo>
                <a:lnTo>
                  <a:pt x="607059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297179"/>
            <a:ext cx="5110480" cy="0"/>
          </a:xfrm>
          <a:custGeom>
            <a:avLst/>
            <a:gdLst/>
            <a:ahLst/>
            <a:cxnLst/>
            <a:rect l="l" t="t" r="r" b="b"/>
            <a:pathLst>
              <a:path w="5110480">
                <a:moveTo>
                  <a:pt x="0" y="0"/>
                </a:moveTo>
                <a:lnTo>
                  <a:pt x="511048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509000" y="297179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63500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306324"/>
            <a:ext cx="5146675" cy="0"/>
          </a:xfrm>
          <a:custGeom>
            <a:avLst/>
            <a:gdLst/>
            <a:ahLst/>
            <a:cxnLst/>
            <a:rect l="l" t="t" r="r" b="b"/>
            <a:pathLst>
              <a:path w="5146675">
                <a:moveTo>
                  <a:pt x="0" y="0"/>
                </a:moveTo>
                <a:lnTo>
                  <a:pt x="5146675" y="0"/>
                </a:lnTo>
              </a:path>
            </a:pathLst>
          </a:custGeom>
          <a:ln w="9144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91855" y="307340"/>
            <a:ext cx="652145" cy="0"/>
          </a:xfrm>
          <a:custGeom>
            <a:avLst/>
            <a:gdLst/>
            <a:ahLst/>
            <a:cxnLst/>
            <a:rect l="l" t="t" r="r" b="b"/>
            <a:pathLst>
              <a:path w="652145">
                <a:moveTo>
                  <a:pt x="0" y="0"/>
                </a:moveTo>
                <a:lnTo>
                  <a:pt x="652145" y="0"/>
                </a:lnTo>
              </a:path>
            </a:pathLst>
          </a:custGeom>
          <a:ln w="7620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507094" y="302895"/>
            <a:ext cx="636905" cy="0"/>
          </a:xfrm>
          <a:custGeom>
            <a:avLst/>
            <a:gdLst/>
            <a:ahLst/>
            <a:cxnLst/>
            <a:rect l="l" t="t" r="r" b="b"/>
            <a:pathLst>
              <a:path w="636904">
                <a:moveTo>
                  <a:pt x="0" y="0"/>
                </a:moveTo>
                <a:lnTo>
                  <a:pt x="636904" y="0"/>
                </a:lnTo>
              </a:path>
            </a:pathLst>
          </a:custGeom>
          <a:ln w="3175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316229"/>
            <a:ext cx="2352040" cy="0"/>
          </a:xfrm>
          <a:custGeom>
            <a:avLst/>
            <a:gdLst/>
            <a:ahLst/>
            <a:cxnLst/>
            <a:rect l="l" t="t" r="r" b="b"/>
            <a:pathLst>
              <a:path w="2352040">
                <a:moveTo>
                  <a:pt x="0" y="0"/>
                </a:moveTo>
                <a:lnTo>
                  <a:pt x="2352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824479" y="316229"/>
            <a:ext cx="2363470" cy="0"/>
          </a:xfrm>
          <a:custGeom>
            <a:avLst/>
            <a:gdLst/>
            <a:ahLst/>
            <a:cxnLst/>
            <a:rect l="l" t="t" r="r" b="b"/>
            <a:pathLst>
              <a:path w="2363470">
                <a:moveTo>
                  <a:pt x="0" y="0"/>
                </a:moveTo>
                <a:lnTo>
                  <a:pt x="236347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442959" y="316229"/>
            <a:ext cx="701040" cy="0"/>
          </a:xfrm>
          <a:custGeom>
            <a:avLst/>
            <a:gdLst/>
            <a:ahLst/>
            <a:cxnLst/>
            <a:rect l="l" t="t" r="r" b="b"/>
            <a:pathLst>
              <a:path w="701040">
                <a:moveTo>
                  <a:pt x="0" y="0"/>
                </a:moveTo>
                <a:lnTo>
                  <a:pt x="701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325374"/>
            <a:ext cx="2197100" cy="0"/>
          </a:xfrm>
          <a:custGeom>
            <a:avLst/>
            <a:gdLst/>
            <a:ahLst/>
            <a:cxnLst/>
            <a:rect l="l" t="t" r="r" b="b"/>
            <a:pathLst>
              <a:path w="2197100">
                <a:moveTo>
                  <a:pt x="0" y="0"/>
                </a:moveTo>
                <a:lnTo>
                  <a:pt x="219710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966085" y="325374"/>
            <a:ext cx="2258060" cy="0"/>
          </a:xfrm>
          <a:custGeom>
            <a:avLst/>
            <a:gdLst/>
            <a:ahLst/>
            <a:cxnLst/>
            <a:rect l="l" t="t" r="r" b="b"/>
            <a:pathLst>
              <a:path w="2258060">
                <a:moveTo>
                  <a:pt x="0" y="0"/>
                </a:moveTo>
                <a:lnTo>
                  <a:pt x="225806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411844" y="325374"/>
            <a:ext cx="732155" cy="0"/>
          </a:xfrm>
          <a:custGeom>
            <a:avLst/>
            <a:gdLst/>
            <a:ahLst/>
            <a:cxnLst/>
            <a:rect l="l" t="t" r="r" b="b"/>
            <a:pathLst>
              <a:path w="732154">
                <a:moveTo>
                  <a:pt x="0" y="0"/>
                </a:moveTo>
                <a:lnTo>
                  <a:pt x="732154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337184"/>
            <a:ext cx="1918335" cy="0"/>
          </a:xfrm>
          <a:custGeom>
            <a:avLst/>
            <a:gdLst/>
            <a:ahLst/>
            <a:cxnLst/>
            <a:rect l="l" t="t" r="r" b="b"/>
            <a:pathLst>
              <a:path w="1918335">
                <a:moveTo>
                  <a:pt x="0" y="0"/>
                </a:moveTo>
                <a:lnTo>
                  <a:pt x="1918335" y="0"/>
                </a:lnTo>
              </a:path>
            </a:pathLst>
          </a:custGeom>
          <a:ln w="3809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332104"/>
            <a:ext cx="1986914" cy="0"/>
          </a:xfrm>
          <a:custGeom>
            <a:avLst/>
            <a:gdLst/>
            <a:ahLst/>
            <a:cxnLst/>
            <a:rect l="l" t="t" r="r" b="b"/>
            <a:pathLst>
              <a:path w="1986914">
                <a:moveTo>
                  <a:pt x="0" y="0"/>
                </a:moveTo>
                <a:lnTo>
                  <a:pt x="1986914" y="0"/>
                </a:lnTo>
              </a:path>
            </a:pathLst>
          </a:custGeom>
          <a:ln w="635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107689" y="334200"/>
            <a:ext cx="2152650" cy="0"/>
          </a:xfrm>
          <a:custGeom>
            <a:avLst/>
            <a:gdLst/>
            <a:ahLst/>
            <a:cxnLst/>
            <a:rect l="l" t="t" r="r" b="b"/>
            <a:pathLst>
              <a:path w="2152650">
                <a:moveTo>
                  <a:pt x="0" y="0"/>
                </a:moveTo>
                <a:lnTo>
                  <a:pt x="2152650" y="0"/>
                </a:lnTo>
              </a:path>
            </a:pathLst>
          </a:custGeom>
          <a:ln w="1003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392159" y="336105"/>
            <a:ext cx="744855" cy="0"/>
          </a:xfrm>
          <a:custGeom>
            <a:avLst/>
            <a:gdLst/>
            <a:ahLst/>
            <a:cxnLst/>
            <a:rect l="l" t="t" r="r" b="b"/>
            <a:pathLst>
              <a:path w="744854">
                <a:moveTo>
                  <a:pt x="0" y="0"/>
                </a:moveTo>
                <a:lnTo>
                  <a:pt x="744855" y="0"/>
                </a:lnTo>
              </a:path>
            </a:pathLst>
          </a:custGeom>
          <a:ln w="622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09940" y="331088"/>
            <a:ext cx="734060" cy="0"/>
          </a:xfrm>
          <a:custGeom>
            <a:avLst/>
            <a:gdLst/>
            <a:ahLst/>
            <a:cxnLst/>
            <a:rect l="l" t="t" r="r" b="b"/>
            <a:pathLst>
              <a:path w="734059">
                <a:moveTo>
                  <a:pt x="0" y="0"/>
                </a:moveTo>
                <a:lnTo>
                  <a:pt x="734059" y="0"/>
                </a:lnTo>
              </a:path>
            </a:pathLst>
          </a:custGeom>
          <a:ln w="381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0" y="339852"/>
            <a:ext cx="9128125" cy="7620"/>
          </a:xfrm>
          <a:custGeom>
            <a:avLst/>
            <a:gdLst/>
            <a:ahLst/>
            <a:cxnLst/>
            <a:rect l="l" t="t" r="r" b="b"/>
            <a:pathLst>
              <a:path w="9128125" h="7620">
                <a:moveTo>
                  <a:pt x="1905762" y="0"/>
                </a:moveTo>
                <a:lnTo>
                  <a:pt x="0" y="0"/>
                </a:lnTo>
                <a:lnTo>
                  <a:pt x="0" y="7620"/>
                </a:lnTo>
                <a:lnTo>
                  <a:pt x="1844802" y="7620"/>
                </a:lnTo>
                <a:lnTo>
                  <a:pt x="1905762" y="0"/>
                </a:lnTo>
                <a:close/>
              </a:path>
              <a:path w="9128125" h="7620">
                <a:moveTo>
                  <a:pt x="5260721" y="0"/>
                </a:moveTo>
                <a:lnTo>
                  <a:pt x="3269869" y="0"/>
                </a:lnTo>
                <a:lnTo>
                  <a:pt x="3370834" y="5461"/>
                </a:lnTo>
                <a:lnTo>
                  <a:pt x="3393059" y="7620"/>
                </a:lnTo>
                <a:lnTo>
                  <a:pt x="5301361" y="7620"/>
                </a:lnTo>
                <a:lnTo>
                  <a:pt x="5275961" y="3301"/>
                </a:lnTo>
                <a:lnTo>
                  <a:pt x="5260721" y="0"/>
                </a:lnTo>
                <a:close/>
              </a:path>
              <a:path w="9128125" h="7620">
                <a:moveTo>
                  <a:pt x="9128125" y="0"/>
                </a:moveTo>
                <a:lnTo>
                  <a:pt x="8381365" y="0"/>
                </a:lnTo>
                <a:lnTo>
                  <a:pt x="8350250" y="7620"/>
                </a:lnTo>
                <a:lnTo>
                  <a:pt x="9103360" y="7620"/>
                </a:lnTo>
                <a:lnTo>
                  <a:pt x="9128125" y="0"/>
                </a:lnTo>
                <a:close/>
              </a:path>
            </a:pathLst>
          </a:custGeom>
          <a:solidFill>
            <a:srgbClr val="00C5D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0" y="352043"/>
            <a:ext cx="1844675" cy="0"/>
          </a:xfrm>
          <a:custGeom>
            <a:avLst/>
            <a:gdLst/>
            <a:ahLst/>
            <a:cxnLst/>
            <a:rect l="l" t="t" r="r" b="b"/>
            <a:pathLst>
              <a:path w="1844675">
                <a:moveTo>
                  <a:pt x="0" y="0"/>
                </a:moveTo>
                <a:lnTo>
                  <a:pt x="184467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92804" y="352043"/>
            <a:ext cx="1952625" cy="0"/>
          </a:xfrm>
          <a:custGeom>
            <a:avLst/>
            <a:gdLst/>
            <a:ahLst/>
            <a:cxnLst/>
            <a:rect l="l" t="t" r="r" b="b"/>
            <a:pathLst>
              <a:path w="1952625">
                <a:moveTo>
                  <a:pt x="0" y="0"/>
                </a:moveTo>
                <a:lnTo>
                  <a:pt x="1952117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318627" y="352043"/>
            <a:ext cx="784225" cy="0"/>
          </a:xfrm>
          <a:custGeom>
            <a:avLst/>
            <a:gdLst/>
            <a:ahLst/>
            <a:cxnLst/>
            <a:rect l="l" t="t" r="r" b="b"/>
            <a:pathLst>
              <a:path w="784225">
                <a:moveTo>
                  <a:pt x="0" y="0"/>
                </a:moveTo>
                <a:lnTo>
                  <a:pt x="78422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361950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4">
                <a:moveTo>
                  <a:pt x="0" y="0"/>
                </a:moveTo>
                <a:lnTo>
                  <a:pt x="1783588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471290" y="361950"/>
            <a:ext cx="1924050" cy="0"/>
          </a:xfrm>
          <a:custGeom>
            <a:avLst/>
            <a:gdLst/>
            <a:ahLst/>
            <a:cxnLst/>
            <a:rect l="l" t="t" r="r" b="b"/>
            <a:pathLst>
              <a:path w="1924050">
                <a:moveTo>
                  <a:pt x="0" y="0"/>
                </a:moveTo>
                <a:lnTo>
                  <a:pt x="1924050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84971" y="366585"/>
            <a:ext cx="765175" cy="0"/>
          </a:xfrm>
          <a:custGeom>
            <a:avLst/>
            <a:gdLst/>
            <a:ahLst/>
            <a:cxnLst/>
            <a:rect l="l" t="t" r="r" b="b"/>
            <a:pathLst>
              <a:path w="765175">
                <a:moveTo>
                  <a:pt x="0" y="0"/>
                </a:moveTo>
                <a:lnTo>
                  <a:pt x="765175" y="0"/>
                </a:lnTo>
              </a:path>
            </a:pathLst>
          </a:custGeom>
          <a:ln w="3175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302752" y="361251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9271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0" y="371093"/>
            <a:ext cx="1723389" cy="0"/>
          </a:xfrm>
          <a:custGeom>
            <a:avLst/>
            <a:gdLst/>
            <a:ahLst/>
            <a:cxnLst/>
            <a:rect l="l" t="t" r="r" b="b"/>
            <a:pathLst>
              <a:path w="1723389">
                <a:moveTo>
                  <a:pt x="0" y="0"/>
                </a:moveTo>
                <a:lnTo>
                  <a:pt x="1723389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550284" y="371093"/>
            <a:ext cx="1889760" cy="0"/>
          </a:xfrm>
          <a:custGeom>
            <a:avLst/>
            <a:gdLst/>
            <a:ahLst/>
            <a:cxnLst/>
            <a:rect l="l" t="t" r="r" b="b"/>
            <a:pathLst>
              <a:path w="1889760">
                <a:moveTo>
                  <a:pt x="0" y="0"/>
                </a:moveTo>
                <a:lnTo>
                  <a:pt x="1889760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251825" y="371093"/>
            <a:ext cx="800735" cy="0"/>
          </a:xfrm>
          <a:custGeom>
            <a:avLst/>
            <a:gdLst/>
            <a:ahLst/>
            <a:cxnLst/>
            <a:rect l="l" t="t" r="r" b="b"/>
            <a:pathLst>
              <a:path w="800734">
                <a:moveTo>
                  <a:pt x="0" y="0"/>
                </a:moveTo>
                <a:lnTo>
                  <a:pt x="800734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0" y="380238"/>
            <a:ext cx="1662430" cy="0"/>
          </a:xfrm>
          <a:custGeom>
            <a:avLst/>
            <a:gdLst/>
            <a:ahLst/>
            <a:cxnLst/>
            <a:rect l="l" t="t" r="r" b="b"/>
            <a:pathLst>
              <a:path w="1662430">
                <a:moveTo>
                  <a:pt x="0" y="0"/>
                </a:moveTo>
                <a:lnTo>
                  <a:pt x="166230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28135" y="380238"/>
            <a:ext cx="1855470" cy="0"/>
          </a:xfrm>
          <a:custGeom>
            <a:avLst/>
            <a:gdLst/>
            <a:ahLst/>
            <a:cxnLst/>
            <a:rect l="l" t="t" r="r" b="b"/>
            <a:pathLst>
              <a:path w="1855470">
                <a:moveTo>
                  <a:pt x="0" y="0"/>
                </a:moveTo>
                <a:lnTo>
                  <a:pt x="185534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220075" y="380238"/>
            <a:ext cx="801370" cy="0"/>
          </a:xfrm>
          <a:custGeom>
            <a:avLst/>
            <a:gdLst/>
            <a:ahLst/>
            <a:cxnLst/>
            <a:rect l="l" t="t" r="r" b="b"/>
            <a:pathLst>
              <a:path w="801370">
                <a:moveTo>
                  <a:pt x="0" y="0"/>
                </a:moveTo>
                <a:lnTo>
                  <a:pt x="801370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0" y="392429"/>
            <a:ext cx="1544320" cy="0"/>
          </a:xfrm>
          <a:custGeom>
            <a:avLst/>
            <a:gdLst/>
            <a:ahLst/>
            <a:cxnLst/>
            <a:rect l="l" t="t" r="r" b="b"/>
            <a:pathLst>
              <a:path w="1544320">
                <a:moveTo>
                  <a:pt x="0" y="0"/>
                </a:moveTo>
                <a:lnTo>
                  <a:pt x="1543812" y="0"/>
                </a:lnTo>
              </a:path>
            </a:pathLst>
          </a:custGeom>
          <a:ln w="3175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0" y="388620"/>
            <a:ext cx="1571625" cy="0"/>
          </a:xfrm>
          <a:custGeom>
            <a:avLst/>
            <a:gdLst/>
            <a:ahLst/>
            <a:cxnLst/>
            <a:rect l="l" t="t" r="r" b="b"/>
            <a:pathLst>
              <a:path w="1571625">
                <a:moveTo>
                  <a:pt x="0" y="0"/>
                </a:moveTo>
                <a:lnTo>
                  <a:pt x="1571117" y="0"/>
                </a:lnTo>
              </a:path>
            </a:pathLst>
          </a:custGeom>
          <a:ln w="507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718178" y="389381"/>
            <a:ext cx="1811020" cy="0"/>
          </a:xfrm>
          <a:custGeom>
            <a:avLst/>
            <a:gdLst/>
            <a:ahLst/>
            <a:cxnLst/>
            <a:rect l="l" t="t" r="r" b="b"/>
            <a:pathLst>
              <a:path w="1811020">
                <a:moveTo>
                  <a:pt x="0" y="0"/>
                </a:moveTo>
                <a:lnTo>
                  <a:pt x="1810639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183880" y="389381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0" y="397763"/>
            <a:ext cx="1538605" cy="0"/>
          </a:xfrm>
          <a:custGeom>
            <a:avLst/>
            <a:gdLst/>
            <a:ahLst/>
            <a:cxnLst/>
            <a:rect l="l" t="t" r="r" b="b"/>
            <a:pathLst>
              <a:path w="1538605">
                <a:moveTo>
                  <a:pt x="0" y="0"/>
                </a:moveTo>
                <a:lnTo>
                  <a:pt x="1538605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96665" y="397763"/>
            <a:ext cx="1776095" cy="0"/>
          </a:xfrm>
          <a:custGeom>
            <a:avLst/>
            <a:gdLst/>
            <a:ahLst/>
            <a:cxnLst/>
            <a:rect l="l" t="t" r="r" b="b"/>
            <a:pathLst>
              <a:path w="1776095">
                <a:moveTo>
                  <a:pt x="0" y="0"/>
                </a:moveTo>
                <a:lnTo>
                  <a:pt x="1775587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45271" y="397763"/>
            <a:ext cx="812165" cy="0"/>
          </a:xfrm>
          <a:custGeom>
            <a:avLst/>
            <a:gdLst/>
            <a:ahLst/>
            <a:cxnLst/>
            <a:rect l="l" t="t" r="r" b="b"/>
            <a:pathLst>
              <a:path w="812165">
                <a:moveTo>
                  <a:pt x="0" y="0"/>
                </a:moveTo>
                <a:lnTo>
                  <a:pt x="812164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0" y="407669"/>
            <a:ext cx="1500505" cy="0"/>
          </a:xfrm>
          <a:custGeom>
            <a:avLst/>
            <a:gdLst/>
            <a:ahLst/>
            <a:cxnLst/>
            <a:rect l="l" t="t" r="r" b="b"/>
            <a:pathLst>
              <a:path w="1500505">
                <a:moveTo>
                  <a:pt x="0" y="0"/>
                </a:moveTo>
                <a:lnTo>
                  <a:pt x="1500505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875404" y="407669"/>
            <a:ext cx="1748155" cy="0"/>
          </a:xfrm>
          <a:custGeom>
            <a:avLst/>
            <a:gdLst/>
            <a:ahLst/>
            <a:cxnLst/>
            <a:rect l="l" t="t" r="r" b="b"/>
            <a:pathLst>
              <a:path w="1748154">
                <a:moveTo>
                  <a:pt x="0" y="0"/>
                </a:moveTo>
                <a:lnTo>
                  <a:pt x="1747647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02092" y="407669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>
                <a:moveTo>
                  <a:pt x="0" y="0"/>
                </a:moveTo>
                <a:lnTo>
                  <a:pt x="825500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0" y="416813"/>
            <a:ext cx="1463675" cy="0"/>
          </a:xfrm>
          <a:custGeom>
            <a:avLst/>
            <a:gdLst/>
            <a:ahLst/>
            <a:cxnLst/>
            <a:rect l="l" t="t" r="r" b="b"/>
            <a:pathLst>
              <a:path w="1463675">
                <a:moveTo>
                  <a:pt x="0" y="0"/>
                </a:moveTo>
                <a:lnTo>
                  <a:pt x="146316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53890" y="416813"/>
            <a:ext cx="1713864" cy="0"/>
          </a:xfrm>
          <a:custGeom>
            <a:avLst/>
            <a:gdLst/>
            <a:ahLst/>
            <a:cxnLst/>
            <a:rect l="l" t="t" r="r" b="b"/>
            <a:pathLst>
              <a:path w="1713864">
                <a:moveTo>
                  <a:pt x="0" y="0"/>
                </a:moveTo>
                <a:lnTo>
                  <a:pt x="171335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075930" y="419480"/>
            <a:ext cx="795020" cy="0"/>
          </a:xfrm>
          <a:custGeom>
            <a:avLst/>
            <a:gdLst/>
            <a:ahLst/>
            <a:cxnLst/>
            <a:rect l="l" t="t" r="r" b="b"/>
            <a:pathLst>
              <a:path w="795020">
                <a:moveTo>
                  <a:pt x="0" y="0"/>
                </a:moveTo>
                <a:lnTo>
                  <a:pt x="79451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097519" y="414147"/>
            <a:ext cx="792480" cy="0"/>
          </a:xfrm>
          <a:custGeom>
            <a:avLst/>
            <a:gdLst/>
            <a:ahLst/>
            <a:cxnLst/>
            <a:rect l="l" t="t" r="r" b="b"/>
            <a:pathLst>
              <a:path w="792479">
                <a:moveTo>
                  <a:pt x="0" y="0"/>
                </a:moveTo>
                <a:lnTo>
                  <a:pt x="79197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0" y="425958"/>
            <a:ext cx="1425575" cy="0"/>
          </a:xfrm>
          <a:custGeom>
            <a:avLst/>
            <a:gdLst/>
            <a:ahLst/>
            <a:cxnLst/>
            <a:rect l="l" t="t" r="r" b="b"/>
            <a:pathLst>
              <a:path w="1425575">
                <a:moveTo>
                  <a:pt x="0" y="0"/>
                </a:moveTo>
                <a:lnTo>
                  <a:pt x="1425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32503" y="425958"/>
            <a:ext cx="1679575" cy="0"/>
          </a:xfrm>
          <a:custGeom>
            <a:avLst/>
            <a:gdLst/>
            <a:ahLst/>
            <a:cxnLst/>
            <a:rect l="l" t="t" r="r" b="b"/>
            <a:pathLst>
              <a:path w="1679575">
                <a:moveTo>
                  <a:pt x="0" y="0"/>
                </a:moveTo>
                <a:lnTo>
                  <a:pt x="1679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026907" y="425958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0" y="435101"/>
            <a:ext cx="1382395" cy="0"/>
          </a:xfrm>
          <a:custGeom>
            <a:avLst/>
            <a:gdLst/>
            <a:ahLst/>
            <a:cxnLst/>
            <a:rect l="l" t="t" r="r" b="b"/>
            <a:pathLst>
              <a:path w="1382395">
                <a:moveTo>
                  <a:pt x="0" y="0"/>
                </a:moveTo>
                <a:lnTo>
                  <a:pt x="1381887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167123" y="435673"/>
            <a:ext cx="1573530" cy="0"/>
          </a:xfrm>
          <a:custGeom>
            <a:avLst/>
            <a:gdLst/>
            <a:ahLst/>
            <a:cxnLst/>
            <a:rect l="l" t="t" r="r" b="b"/>
            <a:pathLst>
              <a:path w="1573529">
                <a:moveTo>
                  <a:pt x="0" y="0"/>
                </a:moveTo>
                <a:lnTo>
                  <a:pt x="1573022" y="0"/>
                </a:lnTo>
              </a:path>
            </a:pathLst>
          </a:custGeom>
          <a:ln w="6476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127753" y="431863"/>
            <a:ext cx="1587500" cy="0"/>
          </a:xfrm>
          <a:custGeom>
            <a:avLst/>
            <a:gdLst/>
            <a:ahLst/>
            <a:cxnLst/>
            <a:rect l="l" t="t" r="r" b="b"/>
            <a:pathLst>
              <a:path w="1587500">
                <a:moveTo>
                  <a:pt x="0" y="0"/>
                </a:moveTo>
                <a:lnTo>
                  <a:pt x="1586992" y="0"/>
                </a:lnTo>
              </a:path>
            </a:pathLst>
          </a:custGeom>
          <a:ln w="3175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989569" y="435101"/>
            <a:ext cx="834390" cy="0"/>
          </a:xfrm>
          <a:custGeom>
            <a:avLst/>
            <a:gdLst/>
            <a:ahLst/>
            <a:cxnLst/>
            <a:rect l="l" t="t" r="r" b="b"/>
            <a:pathLst>
              <a:path w="834390">
                <a:moveTo>
                  <a:pt x="0" y="0"/>
                </a:moveTo>
                <a:lnTo>
                  <a:pt x="834389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0" y="444245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60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200652" y="444245"/>
            <a:ext cx="1621790" cy="0"/>
          </a:xfrm>
          <a:custGeom>
            <a:avLst/>
            <a:gdLst/>
            <a:ahLst/>
            <a:cxnLst/>
            <a:rect l="l" t="t" r="r" b="b"/>
            <a:pathLst>
              <a:path w="1621789">
                <a:moveTo>
                  <a:pt x="0" y="0"/>
                </a:moveTo>
                <a:lnTo>
                  <a:pt x="1621789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46008" y="444245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0" y="453390"/>
            <a:ext cx="1305560" cy="0"/>
          </a:xfrm>
          <a:custGeom>
            <a:avLst/>
            <a:gdLst/>
            <a:ahLst/>
            <a:cxnLst/>
            <a:rect l="l" t="t" r="r" b="b"/>
            <a:pathLst>
              <a:path w="1305560">
                <a:moveTo>
                  <a:pt x="0" y="0"/>
                </a:moveTo>
                <a:lnTo>
                  <a:pt x="130543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278376" y="453390"/>
            <a:ext cx="1596390" cy="0"/>
          </a:xfrm>
          <a:custGeom>
            <a:avLst/>
            <a:gdLst/>
            <a:ahLst/>
            <a:cxnLst/>
            <a:rect l="l" t="t" r="r" b="b"/>
            <a:pathLst>
              <a:path w="1596389">
                <a:moveTo>
                  <a:pt x="0" y="0"/>
                </a:moveTo>
                <a:lnTo>
                  <a:pt x="159626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909559" y="458088"/>
            <a:ext cx="802005" cy="0"/>
          </a:xfrm>
          <a:custGeom>
            <a:avLst/>
            <a:gdLst/>
            <a:ahLst/>
            <a:cxnLst/>
            <a:rect l="l" t="t" r="r" b="b"/>
            <a:pathLst>
              <a:path w="802004">
                <a:moveTo>
                  <a:pt x="0" y="0"/>
                </a:moveTo>
                <a:lnTo>
                  <a:pt x="802005" y="0"/>
                </a:lnTo>
              </a:path>
            </a:pathLst>
          </a:custGeom>
          <a:ln w="3175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931784" y="452755"/>
            <a:ext cx="800100" cy="0"/>
          </a:xfrm>
          <a:custGeom>
            <a:avLst/>
            <a:gdLst/>
            <a:ahLst/>
            <a:cxnLst/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ln w="939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0" y="462533"/>
            <a:ext cx="1267460" cy="0"/>
          </a:xfrm>
          <a:custGeom>
            <a:avLst/>
            <a:gdLst/>
            <a:ahLst/>
            <a:cxnLst/>
            <a:rect l="l" t="t" r="r" b="b"/>
            <a:pathLst>
              <a:path w="1267460">
                <a:moveTo>
                  <a:pt x="0" y="0"/>
                </a:moveTo>
                <a:lnTo>
                  <a:pt x="126738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357115" y="462533"/>
            <a:ext cx="1569720" cy="0"/>
          </a:xfrm>
          <a:custGeom>
            <a:avLst/>
            <a:gdLst/>
            <a:ahLst/>
            <a:cxnLst/>
            <a:rect l="l" t="t" r="r" b="b"/>
            <a:pathLst>
              <a:path w="1569720">
                <a:moveTo>
                  <a:pt x="0" y="0"/>
                </a:moveTo>
                <a:lnTo>
                  <a:pt x="156959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860156" y="462533"/>
            <a:ext cx="854075" cy="0"/>
          </a:xfrm>
          <a:custGeom>
            <a:avLst/>
            <a:gdLst/>
            <a:ahLst/>
            <a:cxnLst/>
            <a:rect l="l" t="t" r="r" b="b"/>
            <a:pathLst>
              <a:path w="854075">
                <a:moveTo>
                  <a:pt x="0" y="0"/>
                </a:moveTo>
                <a:lnTo>
                  <a:pt x="854075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0" y="474980"/>
            <a:ext cx="1197610" cy="0"/>
          </a:xfrm>
          <a:custGeom>
            <a:avLst/>
            <a:gdLst/>
            <a:ahLst/>
            <a:cxnLst/>
            <a:rect l="l" t="t" r="r" b="b"/>
            <a:pathLst>
              <a:path w="1197610">
                <a:moveTo>
                  <a:pt x="0" y="0"/>
                </a:moveTo>
                <a:lnTo>
                  <a:pt x="1196987" y="0"/>
                </a:lnTo>
              </a:path>
            </a:pathLst>
          </a:custGeom>
          <a:ln w="5079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0" y="469265"/>
            <a:ext cx="1216660" cy="0"/>
          </a:xfrm>
          <a:custGeom>
            <a:avLst/>
            <a:gdLst/>
            <a:ahLst/>
            <a:cxnLst/>
            <a:rect l="l" t="t" r="r" b="b"/>
            <a:pathLst>
              <a:path w="1216660">
                <a:moveTo>
                  <a:pt x="0" y="0"/>
                </a:moveTo>
                <a:lnTo>
                  <a:pt x="1216037" y="0"/>
                </a:lnTo>
              </a:path>
            </a:pathLst>
          </a:custGeom>
          <a:ln w="635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436236" y="471677"/>
            <a:ext cx="1543685" cy="0"/>
          </a:xfrm>
          <a:custGeom>
            <a:avLst/>
            <a:gdLst/>
            <a:ahLst/>
            <a:cxnLst/>
            <a:rect l="l" t="t" r="r" b="b"/>
            <a:pathLst>
              <a:path w="1543685">
                <a:moveTo>
                  <a:pt x="0" y="0"/>
                </a:moveTo>
                <a:lnTo>
                  <a:pt x="1543685" y="0"/>
                </a:lnTo>
              </a:path>
            </a:pathLst>
          </a:custGeom>
          <a:ln w="10667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818246" y="476313"/>
            <a:ext cx="821055" cy="0"/>
          </a:xfrm>
          <a:custGeom>
            <a:avLst/>
            <a:gdLst/>
            <a:ahLst/>
            <a:cxnLst/>
            <a:rect l="l" t="t" r="r" b="b"/>
            <a:pathLst>
              <a:path w="821054">
                <a:moveTo>
                  <a:pt x="0" y="0"/>
                </a:moveTo>
                <a:lnTo>
                  <a:pt x="821054" y="0"/>
                </a:lnTo>
              </a:path>
            </a:pathLst>
          </a:custGeom>
          <a:ln w="3175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844281" y="470979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975" y="0"/>
                </a:lnTo>
              </a:path>
            </a:pathLst>
          </a:custGeom>
          <a:ln w="927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0" y="480822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60">
                <a:moveTo>
                  <a:pt x="0" y="0"/>
                </a:moveTo>
                <a:lnTo>
                  <a:pt x="1191247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525517" y="480822"/>
            <a:ext cx="1506220" cy="0"/>
          </a:xfrm>
          <a:custGeom>
            <a:avLst/>
            <a:gdLst/>
            <a:ahLst/>
            <a:cxnLst/>
            <a:rect l="l" t="t" r="r" b="b"/>
            <a:pathLst>
              <a:path w="1506220">
                <a:moveTo>
                  <a:pt x="0" y="0"/>
                </a:moveTo>
                <a:lnTo>
                  <a:pt x="1506220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768463" y="480822"/>
            <a:ext cx="868044" cy="0"/>
          </a:xfrm>
          <a:custGeom>
            <a:avLst/>
            <a:gdLst/>
            <a:ahLst/>
            <a:cxnLst/>
            <a:rect l="l" t="t" r="r" b="b"/>
            <a:pathLst>
              <a:path w="868045">
                <a:moveTo>
                  <a:pt x="0" y="0"/>
                </a:moveTo>
                <a:lnTo>
                  <a:pt x="868044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0" y="489966"/>
            <a:ext cx="1164590" cy="0"/>
          </a:xfrm>
          <a:custGeom>
            <a:avLst/>
            <a:gdLst/>
            <a:ahLst/>
            <a:cxnLst/>
            <a:rect l="l" t="t" r="r" b="b"/>
            <a:pathLst>
              <a:path w="1164590">
                <a:moveTo>
                  <a:pt x="0" y="0"/>
                </a:moveTo>
                <a:lnTo>
                  <a:pt x="1164043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604130" y="489966"/>
            <a:ext cx="1489075" cy="0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716393" y="489966"/>
            <a:ext cx="879475" cy="0"/>
          </a:xfrm>
          <a:custGeom>
            <a:avLst/>
            <a:gdLst/>
            <a:ahLst/>
            <a:cxnLst/>
            <a:rect l="l" t="t" r="r" b="b"/>
            <a:pathLst>
              <a:path w="879475">
                <a:moveTo>
                  <a:pt x="0" y="0"/>
                </a:moveTo>
                <a:lnTo>
                  <a:pt x="878966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0" y="499109"/>
            <a:ext cx="1137285" cy="0"/>
          </a:xfrm>
          <a:custGeom>
            <a:avLst/>
            <a:gdLst/>
            <a:ahLst/>
            <a:cxnLst/>
            <a:rect l="l" t="t" r="r" b="b"/>
            <a:pathLst>
              <a:path w="1137285">
                <a:moveTo>
                  <a:pt x="0" y="0"/>
                </a:moveTo>
                <a:lnTo>
                  <a:pt x="113675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682871" y="499109"/>
            <a:ext cx="1462405" cy="0"/>
          </a:xfrm>
          <a:custGeom>
            <a:avLst/>
            <a:gdLst/>
            <a:ahLst/>
            <a:cxnLst/>
            <a:rect l="l" t="t" r="r" b="b"/>
            <a:pathLst>
              <a:path w="1462404">
                <a:moveTo>
                  <a:pt x="0" y="0"/>
                </a:moveTo>
                <a:lnTo>
                  <a:pt x="1461896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670165" y="499109"/>
            <a:ext cx="883919" cy="0"/>
          </a:xfrm>
          <a:custGeom>
            <a:avLst/>
            <a:gdLst/>
            <a:ahLst/>
            <a:cxnLst/>
            <a:rect l="l" t="t" r="r" b="b"/>
            <a:pathLst>
              <a:path w="883920">
                <a:moveTo>
                  <a:pt x="0" y="0"/>
                </a:moveTo>
                <a:lnTo>
                  <a:pt x="88341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0" y="508254"/>
            <a:ext cx="1109980" cy="0"/>
          </a:xfrm>
          <a:custGeom>
            <a:avLst/>
            <a:gdLst/>
            <a:ahLst/>
            <a:cxnLst/>
            <a:rect l="l" t="t" r="r" b="b"/>
            <a:pathLst>
              <a:path w="1109980">
                <a:moveTo>
                  <a:pt x="0" y="0"/>
                </a:moveTo>
                <a:lnTo>
                  <a:pt x="1109980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822825" y="510286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3345" y="0"/>
                </a:lnTo>
              </a:path>
            </a:pathLst>
          </a:custGeom>
          <a:ln w="660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777740" y="504951"/>
            <a:ext cx="1370330" cy="0"/>
          </a:xfrm>
          <a:custGeom>
            <a:avLst/>
            <a:gdLst/>
            <a:ahLst/>
            <a:cxnLst/>
            <a:rect l="l" t="t" r="r" b="b"/>
            <a:pathLst>
              <a:path w="1370329">
                <a:moveTo>
                  <a:pt x="0" y="0"/>
                </a:moveTo>
                <a:lnTo>
                  <a:pt x="1370330" y="0"/>
                </a:lnTo>
              </a:path>
            </a:pathLst>
          </a:custGeom>
          <a:ln w="406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623809" y="508254"/>
            <a:ext cx="887094" cy="0"/>
          </a:xfrm>
          <a:custGeom>
            <a:avLst/>
            <a:gdLst/>
            <a:ahLst/>
            <a:cxnLst/>
            <a:rect l="l" t="t" r="r" b="b"/>
            <a:pathLst>
              <a:path w="887095">
                <a:moveTo>
                  <a:pt x="0" y="0"/>
                </a:moveTo>
                <a:lnTo>
                  <a:pt x="887095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0" y="518159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8915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851019" y="518159"/>
            <a:ext cx="1436370" cy="0"/>
          </a:xfrm>
          <a:custGeom>
            <a:avLst/>
            <a:gdLst/>
            <a:ahLst/>
            <a:cxnLst/>
            <a:rect l="l" t="t" r="r" b="b"/>
            <a:pathLst>
              <a:path w="1436370">
                <a:moveTo>
                  <a:pt x="0" y="0"/>
                </a:moveTo>
                <a:lnTo>
                  <a:pt x="1436369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580376" y="521398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725" y="0"/>
                </a:lnTo>
              </a:path>
            </a:pathLst>
          </a:custGeom>
          <a:ln w="3175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607681" y="516826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6476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0" y="526541"/>
            <a:ext cx="1051560" cy="0"/>
          </a:xfrm>
          <a:custGeom>
            <a:avLst/>
            <a:gdLst/>
            <a:ahLst/>
            <a:cxnLst/>
            <a:rect l="l" t="t" r="r" b="b"/>
            <a:pathLst>
              <a:path w="1051560">
                <a:moveTo>
                  <a:pt x="0" y="0"/>
                </a:moveTo>
                <a:lnTo>
                  <a:pt x="1051509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929251" y="526541"/>
            <a:ext cx="1431925" cy="0"/>
          </a:xfrm>
          <a:custGeom>
            <a:avLst/>
            <a:gdLst/>
            <a:ahLst/>
            <a:cxnLst/>
            <a:rect l="l" t="t" r="r" b="b"/>
            <a:pathLst>
              <a:path w="1431925">
                <a:moveTo>
                  <a:pt x="0" y="0"/>
                </a:moveTo>
                <a:lnTo>
                  <a:pt x="143192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495158" y="526541"/>
            <a:ext cx="926465" cy="0"/>
          </a:xfrm>
          <a:custGeom>
            <a:avLst/>
            <a:gdLst/>
            <a:ahLst/>
            <a:cxnLst/>
            <a:rect l="l" t="t" r="r" b="b"/>
            <a:pathLst>
              <a:path w="926465">
                <a:moveTo>
                  <a:pt x="0" y="0"/>
                </a:moveTo>
                <a:lnTo>
                  <a:pt x="92646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0" y="535686"/>
            <a:ext cx="1024255" cy="0"/>
          </a:xfrm>
          <a:custGeom>
            <a:avLst/>
            <a:gdLst/>
            <a:ahLst/>
            <a:cxnLst/>
            <a:rect l="l" t="t" r="r" b="b"/>
            <a:pathLst>
              <a:path w="1024255">
                <a:moveTo>
                  <a:pt x="0" y="0"/>
                </a:moveTo>
                <a:lnTo>
                  <a:pt x="1024229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007483" y="535686"/>
            <a:ext cx="1438275" cy="0"/>
          </a:xfrm>
          <a:custGeom>
            <a:avLst/>
            <a:gdLst/>
            <a:ahLst/>
            <a:cxnLst/>
            <a:rect l="l" t="t" r="r" b="b"/>
            <a:pathLst>
              <a:path w="1438275">
                <a:moveTo>
                  <a:pt x="0" y="0"/>
                </a:moveTo>
                <a:lnTo>
                  <a:pt x="1438147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426070" y="538987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>
                <a:moveTo>
                  <a:pt x="0" y="0"/>
                </a:moveTo>
                <a:lnTo>
                  <a:pt x="913129" y="0"/>
                </a:lnTo>
              </a:path>
            </a:pathLst>
          </a:custGeom>
          <a:ln w="4064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468616" y="533654"/>
            <a:ext cx="895985" cy="0"/>
          </a:xfrm>
          <a:custGeom>
            <a:avLst/>
            <a:gdLst/>
            <a:ahLst/>
            <a:cxnLst/>
            <a:rect l="l" t="t" r="r" b="b"/>
            <a:pathLst>
              <a:path w="895984">
                <a:moveTo>
                  <a:pt x="0" y="0"/>
                </a:moveTo>
                <a:lnTo>
                  <a:pt x="895984" y="0"/>
                </a:lnTo>
              </a:path>
            </a:pathLst>
          </a:custGeom>
          <a:ln w="6603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0" y="544830"/>
            <a:ext cx="998219" cy="0"/>
          </a:xfrm>
          <a:custGeom>
            <a:avLst/>
            <a:gdLst/>
            <a:ahLst/>
            <a:cxnLst/>
            <a:rect l="l" t="t" r="r" b="b"/>
            <a:pathLst>
              <a:path w="998219">
                <a:moveTo>
                  <a:pt x="0" y="0"/>
                </a:moveTo>
                <a:lnTo>
                  <a:pt x="997661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86730" y="544830"/>
            <a:ext cx="1434465" cy="0"/>
          </a:xfrm>
          <a:custGeom>
            <a:avLst/>
            <a:gdLst/>
            <a:ahLst/>
            <a:cxnLst/>
            <a:rect l="l" t="t" r="r" b="b"/>
            <a:pathLst>
              <a:path w="1434465">
                <a:moveTo>
                  <a:pt x="0" y="0"/>
                </a:moveTo>
                <a:lnTo>
                  <a:pt x="1433957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336663" y="544830"/>
            <a:ext cx="1000125" cy="0"/>
          </a:xfrm>
          <a:custGeom>
            <a:avLst/>
            <a:gdLst/>
            <a:ahLst/>
            <a:cxnLst/>
            <a:rect l="l" t="t" r="r" b="b"/>
            <a:pathLst>
              <a:path w="1000125">
                <a:moveTo>
                  <a:pt x="0" y="0"/>
                </a:moveTo>
                <a:lnTo>
                  <a:pt x="999616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0" y="553973"/>
            <a:ext cx="970280" cy="0"/>
          </a:xfrm>
          <a:custGeom>
            <a:avLst/>
            <a:gdLst/>
            <a:ahLst/>
            <a:cxnLst/>
            <a:rect l="l" t="t" r="r" b="b"/>
            <a:pathLst>
              <a:path w="970280">
                <a:moveTo>
                  <a:pt x="0" y="0"/>
                </a:moveTo>
                <a:lnTo>
                  <a:pt x="970229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242940" y="557974"/>
            <a:ext cx="1354455" cy="0"/>
          </a:xfrm>
          <a:custGeom>
            <a:avLst/>
            <a:gdLst/>
            <a:ahLst/>
            <a:cxnLst/>
            <a:rect l="l" t="t" r="r" b="b"/>
            <a:pathLst>
              <a:path w="1354454">
                <a:moveTo>
                  <a:pt x="0" y="0"/>
                </a:moveTo>
                <a:lnTo>
                  <a:pt x="1354455" y="0"/>
                </a:lnTo>
              </a:path>
            </a:pathLst>
          </a:custGeom>
          <a:ln w="3175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197855" y="552640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59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8000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261479" y="553973"/>
            <a:ext cx="1022350" cy="0"/>
          </a:xfrm>
          <a:custGeom>
            <a:avLst/>
            <a:gdLst/>
            <a:ahLst/>
            <a:cxnLst/>
            <a:rect l="l" t="t" r="r" b="b"/>
            <a:pathLst>
              <a:path w="1022350">
                <a:moveTo>
                  <a:pt x="0" y="0"/>
                </a:moveTo>
                <a:lnTo>
                  <a:pt x="1022350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0" y="56388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177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254752" y="563880"/>
            <a:ext cx="1535430" cy="0"/>
          </a:xfrm>
          <a:custGeom>
            <a:avLst/>
            <a:gdLst/>
            <a:ahLst/>
            <a:cxnLst/>
            <a:rect l="l" t="t" r="r" b="b"/>
            <a:pathLst>
              <a:path w="1535429">
                <a:moveTo>
                  <a:pt x="0" y="0"/>
                </a:moveTo>
                <a:lnTo>
                  <a:pt x="1535429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085456" y="563880"/>
            <a:ext cx="1140460" cy="0"/>
          </a:xfrm>
          <a:custGeom>
            <a:avLst/>
            <a:gdLst/>
            <a:ahLst/>
            <a:cxnLst/>
            <a:rect l="l" t="t" r="r" b="b"/>
            <a:pathLst>
              <a:path w="1140459">
                <a:moveTo>
                  <a:pt x="0" y="0"/>
                </a:moveTo>
                <a:lnTo>
                  <a:pt x="1140460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0" y="568451"/>
            <a:ext cx="8174355" cy="7620"/>
          </a:xfrm>
          <a:custGeom>
            <a:avLst/>
            <a:gdLst/>
            <a:ahLst/>
            <a:cxnLst/>
            <a:rect l="l" t="t" r="r" b="b"/>
            <a:pathLst>
              <a:path w="8174355" h="7620">
                <a:moveTo>
                  <a:pt x="912469" y="0"/>
                </a:moveTo>
                <a:lnTo>
                  <a:pt x="0" y="0"/>
                </a:lnTo>
                <a:lnTo>
                  <a:pt x="0" y="7620"/>
                </a:lnTo>
                <a:lnTo>
                  <a:pt x="886434" y="7620"/>
                </a:lnTo>
                <a:lnTo>
                  <a:pt x="892784" y="5461"/>
                </a:lnTo>
                <a:lnTo>
                  <a:pt x="912469" y="0"/>
                </a:lnTo>
                <a:close/>
              </a:path>
              <a:path w="8174355" h="7620">
                <a:moveTo>
                  <a:pt x="6789801" y="0"/>
                </a:moveTo>
                <a:lnTo>
                  <a:pt x="5332603" y="0"/>
                </a:lnTo>
                <a:lnTo>
                  <a:pt x="5411343" y="7620"/>
                </a:lnTo>
                <a:lnTo>
                  <a:pt x="8123301" y="7620"/>
                </a:lnTo>
                <a:lnTo>
                  <a:pt x="8130285" y="6476"/>
                </a:lnTo>
                <a:lnTo>
                  <a:pt x="6933946" y="6476"/>
                </a:lnTo>
                <a:lnTo>
                  <a:pt x="6789801" y="0"/>
                </a:lnTo>
                <a:close/>
              </a:path>
              <a:path w="8174355" h="7620">
                <a:moveTo>
                  <a:pt x="8174101" y="0"/>
                </a:moveTo>
                <a:lnTo>
                  <a:pt x="7085076" y="0"/>
                </a:lnTo>
                <a:lnTo>
                  <a:pt x="6933946" y="6476"/>
                </a:lnTo>
                <a:lnTo>
                  <a:pt x="8130285" y="6476"/>
                </a:lnTo>
                <a:lnTo>
                  <a:pt x="8174101" y="0"/>
                </a:lnTo>
                <a:close/>
              </a:path>
            </a:pathLst>
          </a:custGeom>
          <a:solidFill>
            <a:srgbClr val="00ACD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0" y="581405"/>
            <a:ext cx="886460" cy="0"/>
          </a:xfrm>
          <a:custGeom>
            <a:avLst/>
            <a:gdLst/>
            <a:ahLst/>
            <a:cxnLst/>
            <a:rect l="l" t="t" r="r" b="b"/>
            <a:pathLst>
              <a:path w="886460">
                <a:moveTo>
                  <a:pt x="0" y="0"/>
                </a:moveTo>
                <a:lnTo>
                  <a:pt x="886396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411089" y="581405"/>
            <a:ext cx="2712085" cy="0"/>
          </a:xfrm>
          <a:custGeom>
            <a:avLst/>
            <a:gdLst/>
            <a:ahLst/>
            <a:cxnLst/>
            <a:rect l="l" t="t" r="r" b="b"/>
            <a:pathLst>
              <a:path w="2712084">
                <a:moveTo>
                  <a:pt x="0" y="0"/>
                </a:moveTo>
                <a:lnTo>
                  <a:pt x="2711831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0" y="590550"/>
            <a:ext cx="864869" cy="0"/>
          </a:xfrm>
          <a:custGeom>
            <a:avLst/>
            <a:gdLst/>
            <a:ahLst/>
            <a:cxnLst/>
            <a:rect l="l" t="t" r="r" b="b"/>
            <a:pathLst>
              <a:path w="864869">
                <a:moveTo>
                  <a:pt x="0" y="0"/>
                </a:moveTo>
                <a:lnTo>
                  <a:pt x="864857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490083" y="590550"/>
            <a:ext cx="2581910" cy="0"/>
          </a:xfrm>
          <a:custGeom>
            <a:avLst/>
            <a:gdLst/>
            <a:ahLst/>
            <a:cxnLst/>
            <a:rect l="l" t="t" r="r" b="b"/>
            <a:pathLst>
              <a:path w="2581909">
                <a:moveTo>
                  <a:pt x="0" y="0"/>
                </a:moveTo>
                <a:lnTo>
                  <a:pt x="2581910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0" y="599694"/>
            <a:ext cx="843280" cy="0"/>
          </a:xfrm>
          <a:custGeom>
            <a:avLst/>
            <a:gdLst/>
            <a:ahLst/>
            <a:cxnLst/>
            <a:rect l="l" t="t" r="r" b="b"/>
            <a:pathLst>
              <a:path w="843280">
                <a:moveTo>
                  <a:pt x="0" y="0"/>
                </a:moveTo>
                <a:lnTo>
                  <a:pt x="842670" y="0"/>
                </a:lnTo>
              </a:path>
            </a:pathLst>
          </a:custGeom>
          <a:ln w="10667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619241" y="600329"/>
            <a:ext cx="2360930" cy="0"/>
          </a:xfrm>
          <a:custGeom>
            <a:avLst/>
            <a:gdLst/>
            <a:ahLst/>
            <a:cxnLst/>
            <a:rect l="l" t="t" r="r" b="b"/>
            <a:pathLst>
              <a:path w="2360929">
                <a:moveTo>
                  <a:pt x="0" y="0"/>
                </a:moveTo>
                <a:lnTo>
                  <a:pt x="2360422" y="0"/>
                </a:lnTo>
              </a:path>
            </a:pathLst>
          </a:custGeom>
          <a:ln w="9398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574157" y="594994"/>
            <a:ext cx="2444115" cy="0"/>
          </a:xfrm>
          <a:custGeom>
            <a:avLst/>
            <a:gdLst/>
            <a:ahLst/>
            <a:cxnLst/>
            <a:rect l="l" t="t" r="r" b="b"/>
            <a:pathLst>
              <a:path w="2444115">
                <a:moveTo>
                  <a:pt x="0" y="0"/>
                </a:moveTo>
                <a:lnTo>
                  <a:pt x="2443607" y="0"/>
                </a:lnTo>
              </a:path>
            </a:pathLst>
          </a:custGeom>
          <a:ln w="3175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0" y="609600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>
                <a:moveTo>
                  <a:pt x="0" y="0"/>
                </a:moveTo>
                <a:lnTo>
                  <a:pt x="817829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657469" y="609600"/>
            <a:ext cx="2286635" cy="0"/>
          </a:xfrm>
          <a:custGeom>
            <a:avLst/>
            <a:gdLst/>
            <a:ahLst/>
            <a:cxnLst/>
            <a:rect l="l" t="t" r="r" b="b"/>
            <a:pathLst>
              <a:path w="2286634">
                <a:moveTo>
                  <a:pt x="0" y="0"/>
                </a:moveTo>
                <a:lnTo>
                  <a:pt x="2286507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0" y="618744"/>
            <a:ext cx="796290" cy="0"/>
          </a:xfrm>
          <a:custGeom>
            <a:avLst/>
            <a:gdLst/>
            <a:ahLst/>
            <a:cxnLst/>
            <a:rect l="l" t="t" r="r" b="b"/>
            <a:pathLst>
              <a:path w="796290">
                <a:moveTo>
                  <a:pt x="0" y="0"/>
                </a:moveTo>
                <a:lnTo>
                  <a:pt x="795693" y="0"/>
                </a:lnTo>
              </a:path>
            </a:pathLst>
          </a:custGeom>
          <a:ln w="9143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818759" y="622173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312" y="0"/>
                </a:lnTo>
              </a:path>
            </a:pathLst>
          </a:custGeom>
          <a:ln w="3175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770498" y="617601"/>
            <a:ext cx="2076450" cy="0"/>
          </a:xfrm>
          <a:custGeom>
            <a:avLst/>
            <a:gdLst/>
            <a:ahLst/>
            <a:cxnLst/>
            <a:rect l="l" t="t" r="r" b="b"/>
            <a:pathLst>
              <a:path w="2076450">
                <a:moveTo>
                  <a:pt x="0" y="0"/>
                </a:moveTo>
                <a:lnTo>
                  <a:pt x="2075942" y="0"/>
                </a:lnTo>
              </a:path>
            </a:pathLst>
          </a:custGeom>
          <a:ln w="6857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0" y="62712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141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819013" y="627126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439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0" y="636269"/>
            <a:ext cx="752475" cy="0"/>
          </a:xfrm>
          <a:custGeom>
            <a:avLst/>
            <a:gdLst/>
            <a:ahLst/>
            <a:cxnLst/>
            <a:rect l="l" t="t" r="r" b="b"/>
            <a:pathLst>
              <a:path w="752475">
                <a:moveTo>
                  <a:pt x="0" y="0"/>
                </a:moveTo>
                <a:lnTo>
                  <a:pt x="75191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919470" y="636269"/>
            <a:ext cx="1819275" cy="0"/>
          </a:xfrm>
          <a:custGeom>
            <a:avLst/>
            <a:gdLst/>
            <a:ahLst/>
            <a:cxnLst/>
            <a:rect l="l" t="t" r="r" b="b"/>
            <a:pathLst>
              <a:path w="1819275">
                <a:moveTo>
                  <a:pt x="0" y="0"/>
                </a:moveTo>
                <a:lnTo>
                  <a:pt x="181876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0" y="645413"/>
            <a:ext cx="730885" cy="0"/>
          </a:xfrm>
          <a:custGeom>
            <a:avLst/>
            <a:gdLst/>
            <a:ahLst/>
            <a:cxnLst/>
            <a:rect l="l" t="t" r="r" b="b"/>
            <a:pathLst>
              <a:path w="730885">
                <a:moveTo>
                  <a:pt x="0" y="0"/>
                </a:moveTo>
                <a:lnTo>
                  <a:pt x="730326" y="0"/>
                </a:lnTo>
              </a:path>
            </a:pathLst>
          </a:custGeom>
          <a:ln w="10668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099175" y="64738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3806" y="0"/>
                </a:lnTo>
              </a:path>
            </a:pathLst>
          </a:custGeom>
          <a:ln w="6731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041390" y="642048"/>
            <a:ext cx="1613535" cy="0"/>
          </a:xfrm>
          <a:custGeom>
            <a:avLst/>
            <a:gdLst/>
            <a:ahLst/>
            <a:cxnLst/>
            <a:rect l="l" t="t" r="r" b="b"/>
            <a:pathLst>
              <a:path w="1613534">
                <a:moveTo>
                  <a:pt x="0" y="0"/>
                </a:moveTo>
                <a:lnTo>
                  <a:pt x="1613027" y="0"/>
                </a:lnTo>
              </a:path>
            </a:pathLst>
          </a:custGeom>
          <a:ln w="3937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5319"/>
            <a:ext cx="704850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824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134480" y="655319"/>
            <a:ext cx="1430020" cy="0"/>
          </a:xfrm>
          <a:custGeom>
            <a:avLst/>
            <a:gdLst/>
            <a:ahLst/>
            <a:cxnLst/>
            <a:rect l="l" t="t" r="r" b="b"/>
            <a:pathLst>
              <a:path w="1430020">
                <a:moveTo>
                  <a:pt x="0" y="0"/>
                </a:moveTo>
                <a:lnTo>
                  <a:pt x="1430020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664463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5">
                <a:moveTo>
                  <a:pt x="0" y="0"/>
                </a:moveTo>
                <a:lnTo>
                  <a:pt x="683285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235319" y="664463"/>
            <a:ext cx="1226185" cy="0"/>
          </a:xfrm>
          <a:custGeom>
            <a:avLst/>
            <a:gdLst/>
            <a:ahLst/>
            <a:cxnLst/>
            <a:rect l="l" t="t" r="r" b="b"/>
            <a:pathLst>
              <a:path w="1226184">
                <a:moveTo>
                  <a:pt x="0" y="0"/>
                </a:moveTo>
                <a:lnTo>
                  <a:pt x="1226184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0" y="672845"/>
            <a:ext cx="661670" cy="0"/>
          </a:xfrm>
          <a:custGeom>
            <a:avLst/>
            <a:gdLst/>
            <a:ahLst/>
            <a:cxnLst/>
            <a:rect l="l" t="t" r="r" b="b"/>
            <a:pathLst>
              <a:path w="661670">
                <a:moveTo>
                  <a:pt x="0" y="0"/>
                </a:moveTo>
                <a:lnTo>
                  <a:pt x="661047" y="0"/>
                </a:lnTo>
              </a:path>
            </a:pathLst>
          </a:custGeom>
          <a:ln w="10667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452996" y="673544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9270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343141" y="668210"/>
            <a:ext cx="1007110" cy="0"/>
          </a:xfrm>
          <a:custGeom>
            <a:avLst/>
            <a:gdLst/>
            <a:ahLst/>
            <a:cxnLst/>
            <a:rect l="l" t="t" r="r" b="b"/>
            <a:pathLst>
              <a:path w="1007109">
                <a:moveTo>
                  <a:pt x="0" y="0"/>
                </a:moveTo>
                <a:lnTo>
                  <a:pt x="1007110" y="0"/>
                </a:lnTo>
              </a:path>
            </a:pathLst>
          </a:custGeom>
          <a:ln w="3175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0" y="686434"/>
            <a:ext cx="615950" cy="0"/>
          </a:xfrm>
          <a:custGeom>
            <a:avLst/>
            <a:gdLst/>
            <a:ahLst/>
            <a:cxnLst/>
            <a:rect l="l" t="t" r="r" b="b"/>
            <a:pathLst>
              <a:path w="615950">
                <a:moveTo>
                  <a:pt x="0" y="0"/>
                </a:moveTo>
                <a:lnTo>
                  <a:pt x="615950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0" y="681355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5">
                <a:moveTo>
                  <a:pt x="0" y="0"/>
                </a:moveTo>
                <a:lnTo>
                  <a:pt x="628015" y="0"/>
                </a:lnTo>
              </a:path>
            </a:pathLst>
          </a:custGeom>
          <a:ln w="8890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658609" y="682688"/>
            <a:ext cx="417195" cy="0"/>
          </a:xfrm>
          <a:custGeom>
            <a:avLst/>
            <a:gdLst/>
            <a:ahLst/>
            <a:cxnLst/>
            <a:rect l="l" t="t" r="r" b="b"/>
            <a:pathLst>
              <a:path w="417195">
                <a:moveTo>
                  <a:pt x="0" y="0"/>
                </a:moveTo>
                <a:lnTo>
                  <a:pt x="417195" y="0"/>
                </a:lnTo>
              </a:path>
            </a:pathLst>
          </a:custGeom>
          <a:ln w="9271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541134" y="677354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485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0" y="691895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>
                <a:moveTo>
                  <a:pt x="0" y="0"/>
                </a:moveTo>
                <a:lnTo>
                  <a:pt x="614641" y="0"/>
                </a:lnTo>
              </a:path>
            </a:pathLst>
          </a:custGeom>
          <a:ln w="9143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761098" y="68865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>
                <a:moveTo>
                  <a:pt x="0" y="0"/>
                </a:moveTo>
                <a:lnTo>
                  <a:pt x="151765" y="0"/>
                </a:lnTo>
              </a:path>
            </a:pathLst>
          </a:custGeom>
          <a:ln w="3175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0" y="701040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408" y="0"/>
                </a:lnTo>
              </a:path>
            </a:pathLst>
          </a:custGeom>
          <a:ln w="9144">
            <a:solidFill>
              <a:srgbClr val="009E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0" y="710183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9143">
            <a:solidFill>
              <a:srgbClr val="009D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0" y="718566"/>
            <a:ext cx="561340" cy="0"/>
          </a:xfrm>
          <a:custGeom>
            <a:avLst/>
            <a:gdLst/>
            <a:ahLst/>
            <a:cxnLst/>
            <a:rect l="l" t="t" r="r" b="b"/>
            <a:pathLst>
              <a:path w="561340">
                <a:moveTo>
                  <a:pt x="0" y="0"/>
                </a:moveTo>
                <a:lnTo>
                  <a:pt x="560832" y="0"/>
                </a:lnTo>
              </a:path>
            </a:pathLst>
          </a:custGeom>
          <a:ln w="10667">
            <a:solidFill>
              <a:srgbClr val="009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0" y="727709"/>
            <a:ext cx="543560" cy="0"/>
          </a:xfrm>
          <a:custGeom>
            <a:avLst/>
            <a:gdLst/>
            <a:ahLst/>
            <a:cxnLst/>
            <a:rect l="l" t="t" r="r" b="b"/>
            <a:pathLst>
              <a:path w="543560">
                <a:moveTo>
                  <a:pt x="0" y="0"/>
                </a:moveTo>
                <a:lnTo>
                  <a:pt x="543433" y="0"/>
                </a:lnTo>
              </a:path>
            </a:pathLst>
          </a:custGeom>
          <a:ln w="10668">
            <a:solidFill>
              <a:srgbClr val="009B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0" y="737616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5">
                <a:moveTo>
                  <a:pt x="0" y="0"/>
                </a:moveTo>
                <a:lnTo>
                  <a:pt x="522097" y="0"/>
                </a:lnTo>
              </a:path>
            </a:pathLst>
          </a:custGeom>
          <a:ln w="9143">
            <a:solidFill>
              <a:srgbClr val="009A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0" y="75133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>
                <a:moveTo>
                  <a:pt x="0" y="0"/>
                </a:moveTo>
                <a:lnTo>
                  <a:pt x="505333" y="0"/>
                </a:lnTo>
              </a:path>
            </a:pathLst>
          </a:custGeom>
          <a:ln w="18287">
            <a:solidFill>
              <a:srgbClr val="009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0" y="764286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392" y="0"/>
                </a:lnTo>
              </a:path>
            </a:pathLst>
          </a:custGeom>
          <a:ln w="10668">
            <a:solidFill>
              <a:srgbClr val="0096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0" y="773430"/>
            <a:ext cx="451484" cy="0"/>
          </a:xfrm>
          <a:custGeom>
            <a:avLst/>
            <a:gdLst/>
            <a:ahLst/>
            <a:cxnLst/>
            <a:rect l="l" t="t" r="r" b="b"/>
            <a:pathLst>
              <a:path w="451484">
                <a:moveTo>
                  <a:pt x="0" y="0"/>
                </a:moveTo>
                <a:lnTo>
                  <a:pt x="451104" y="0"/>
                </a:lnTo>
              </a:path>
            </a:pathLst>
          </a:custGeom>
          <a:ln w="10667">
            <a:solidFill>
              <a:srgbClr val="0095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0" y="783336"/>
            <a:ext cx="431165" cy="0"/>
          </a:xfrm>
          <a:custGeom>
            <a:avLst/>
            <a:gdLst/>
            <a:ahLst/>
            <a:cxnLst/>
            <a:rect l="l" t="t" r="r" b="b"/>
            <a:pathLst>
              <a:path w="431165">
                <a:moveTo>
                  <a:pt x="0" y="0"/>
                </a:moveTo>
                <a:lnTo>
                  <a:pt x="430656" y="0"/>
                </a:lnTo>
              </a:path>
            </a:pathLst>
          </a:custGeom>
          <a:ln w="9144">
            <a:solidFill>
              <a:srgbClr val="0094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0" y="792480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369" y="0"/>
                </a:lnTo>
              </a:path>
            </a:pathLst>
          </a:custGeom>
          <a:ln w="9143">
            <a:solidFill>
              <a:srgbClr val="0093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0" y="801623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9144">
            <a:solidFill>
              <a:srgbClr val="0092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0" y="810894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525" y="0"/>
                </a:lnTo>
              </a:path>
            </a:pathLst>
          </a:custGeom>
          <a:ln w="8889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0" y="805815"/>
            <a:ext cx="376555" cy="0"/>
          </a:xfrm>
          <a:custGeom>
            <a:avLst/>
            <a:gdLst/>
            <a:ahLst/>
            <a:cxnLst/>
            <a:rect l="l" t="t" r="r" b="b"/>
            <a:pathLst>
              <a:path w="376555">
                <a:moveTo>
                  <a:pt x="0" y="0"/>
                </a:moveTo>
                <a:lnTo>
                  <a:pt x="376428" y="0"/>
                </a:lnTo>
              </a:path>
            </a:pathLst>
          </a:custGeom>
          <a:ln w="3175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0" y="819150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1188" y="0"/>
                </a:lnTo>
              </a:path>
            </a:pathLst>
          </a:custGeom>
          <a:ln w="10668">
            <a:solidFill>
              <a:srgbClr val="009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0" y="829055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9143">
            <a:solidFill>
              <a:srgbClr val="0090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0" y="838200"/>
            <a:ext cx="327660" cy="0"/>
          </a:xfrm>
          <a:custGeom>
            <a:avLst/>
            <a:gdLst/>
            <a:ahLst/>
            <a:cxnLst/>
            <a:rect l="l" t="t" r="r" b="b"/>
            <a:pathLst>
              <a:path w="327660">
                <a:moveTo>
                  <a:pt x="0" y="0"/>
                </a:moveTo>
                <a:lnTo>
                  <a:pt x="327660" y="0"/>
                </a:lnTo>
              </a:path>
            </a:pathLst>
          </a:custGeom>
          <a:ln w="9144">
            <a:solidFill>
              <a:srgbClr val="008F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0" y="847344"/>
            <a:ext cx="311785" cy="0"/>
          </a:xfrm>
          <a:custGeom>
            <a:avLst/>
            <a:gdLst/>
            <a:ahLst/>
            <a:cxnLst/>
            <a:rect l="l" t="t" r="r" b="b"/>
            <a:pathLst>
              <a:path w="311785">
                <a:moveTo>
                  <a:pt x="0" y="0"/>
                </a:moveTo>
                <a:lnTo>
                  <a:pt x="311785" y="0"/>
                </a:lnTo>
              </a:path>
            </a:pathLst>
          </a:custGeom>
          <a:ln w="9143">
            <a:solidFill>
              <a:srgbClr val="008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0" y="855725"/>
            <a:ext cx="297180" cy="0"/>
          </a:xfrm>
          <a:custGeom>
            <a:avLst/>
            <a:gdLst/>
            <a:ahLst/>
            <a:cxnLst/>
            <a:rect l="l" t="t" r="r" b="b"/>
            <a:pathLst>
              <a:path w="297180">
                <a:moveTo>
                  <a:pt x="0" y="0"/>
                </a:moveTo>
                <a:lnTo>
                  <a:pt x="297180" y="0"/>
                </a:lnTo>
              </a:path>
            </a:pathLst>
          </a:custGeom>
          <a:ln w="10668">
            <a:solidFill>
              <a:srgbClr val="008D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0" y="864869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10667">
            <a:solidFill>
              <a:srgbClr val="008B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0" y="874775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>
                <a:moveTo>
                  <a:pt x="0" y="0"/>
                </a:moveTo>
                <a:lnTo>
                  <a:pt x="263652" y="0"/>
                </a:lnTo>
              </a:path>
            </a:pathLst>
          </a:custGeom>
          <a:ln w="9144">
            <a:solidFill>
              <a:srgbClr val="008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0" y="879347"/>
            <a:ext cx="246888" cy="149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402835" y="9144"/>
            <a:ext cx="4741545" cy="0"/>
          </a:xfrm>
          <a:custGeom>
            <a:avLst/>
            <a:gdLst/>
            <a:ahLst/>
            <a:cxnLst/>
            <a:rect l="l" t="t" r="r" b="b"/>
            <a:pathLst>
              <a:path w="4741545">
                <a:moveTo>
                  <a:pt x="0" y="0"/>
                </a:moveTo>
                <a:lnTo>
                  <a:pt x="4741164" y="0"/>
                </a:lnTo>
              </a:path>
            </a:pathLst>
          </a:custGeom>
          <a:ln w="18288">
            <a:solidFill>
              <a:srgbClr val="009A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450079" y="23622"/>
            <a:ext cx="4693285" cy="0"/>
          </a:xfrm>
          <a:custGeom>
            <a:avLst/>
            <a:gdLst/>
            <a:ahLst/>
            <a:cxnLst/>
            <a:rect l="l" t="t" r="r" b="b"/>
            <a:pathLst>
              <a:path w="4693284">
                <a:moveTo>
                  <a:pt x="0" y="0"/>
                </a:moveTo>
                <a:lnTo>
                  <a:pt x="4693285" y="0"/>
                </a:lnTo>
              </a:path>
            </a:pathLst>
          </a:custGeom>
          <a:ln w="13715">
            <a:solidFill>
              <a:srgbClr val="009A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489703" y="37338"/>
            <a:ext cx="4653915" cy="0"/>
          </a:xfrm>
          <a:custGeom>
            <a:avLst/>
            <a:gdLst/>
            <a:ahLst/>
            <a:cxnLst/>
            <a:rect l="l" t="t" r="r" b="b"/>
            <a:pathLst>
              <a:path w="4653915">
                <a:moveTo>
                  <a:pt x="0" y="0"/>
                </a:moveTo>
                <a:lnTo>
                  <a:pt x="4653661" y="0"/>
                </a:lnTo>
              </a:path>
            </a:pathLst>
          </a:custGeom>
          <a:ln w="13716">
            <a:solidFill>
              <a:srgbClr val="009B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526279" y="50292"/>
            <a:ext cx="4617720" cy="0"/>
          </a:xfrm>
          <a:custGeom>
            <a:avLst/>
            <a:gdLst/>
            <a:ahLst/>
            <a:cxnLst/>
            <a:rect l="l" t="t" r="r" b="b"/>
            <a:pathLst>
              <a:path w="4617720">
                <a:moveTo>
                  <a:pt x="0" y="0"/>
                </a:moveTo>
                <a:lnTo>
                  <a:pt x="4617720" y="0"/>
                </a:lnTo>
              </a:path>
            </a:pathLst>
          </a:custGeom>
          <a:ln w="15239">
            <a:solidFill>
              <a:srgbClr val="009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565903" y="63246"/>
            <a:ext cx="4578350" cy="0"/>
          </a:xfrm>
          <a:custGeom>
            <a:avLst/>
            <a:gdLst/>
            <a:ahLst/>
            <a:cxnLst/>
            <a:rect l="l" t="t" r="r" b="b"/>
            <a:pathLst>
              <a:path w="4578350">
                <a:moveTo>
                  <a:pt x="0" y="0"/>
                </a:moveTo>
                <a:lnTo>
                  <a:pt x="4578096" y="0"/>
                </a:lnTo>
              </a:path>
            </a:pathLst>
          </a:custGeom>
          <a:ln w="13715">
            <a:solidFill>
              <a:srgbClr val="009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608576" y="75438"/>
            <a:ext cx="4535805" cy="0"/>
          </a:xfrm>
          <a:custGeom>
            <a:avLst/>
            <a:gdLst/>
            <a:ahLst/>
            <a:cxnLst/>
            <a:rect l="l" t="t" r="r" b="b"/>
            <a:pathLst>
              <a:path w="4535805">
                <a:moveTo>
                  <a:pt x="0" y="0"/>
                </a:moveTo>
                <a:lnTo>
                  <a:pt x="4535424" y="0"/>
                </a:lnTo>
              </a:path>
            </a:pathLst>
          </a:custGeom>
          <a:ln w="13716">
            <a:solidFill>
              <a:srgbClr val="009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649723" y="88392"/>
            <a:ext cx="449453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276" y="0"/>
                </a:lnTo>
              </a:path>
            </a:pathLst>
          </a:custGeom>
          <a:ln w="15239">
            <a:solidFill>
              <a:srgbClr val="009C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695444" y="102870"/>
            <a:ext cx="4448810" cy="0"/>
          </a:xfrm>
          <a:custGeom>
            <a:avLst/>
            <a:gdLst/>
            <a:ahLst/>
            <a:cxnLst/>
            <a:rect l="l" t="t" r="r" b="b"/>
            <a:pathLst>
              <a:path w="4448809">
                <a:moveTo>
                  <a:pt x="0" y="0"/>
                </a:moveTo>
                <a:lnTo>
                  <a:pt x="4448556" y="0"/>
                </a:lnTo>
              </a:path>
            </a:pathLst>
          </a:custGeom>
          <a:ln w="13716">
            <a:solidFill>
              <a:srgbClr val="009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738115" y="115062"/>
            <a:ext cx="4406265" cy="0"/>
          </a:xfrm>
          <a:custGeom>
            <a:avLst/>
            <a:gdLst/>
            <a:ahLst/>
            <a:cxnLst/>
            <a:rect l="l" t="t" r="r" b="b"/>
            <a:pathLst>
              <a:path w="4406265">
                <a:moveTo>
                  <a:pt x="0" y="0"/>
                </a:moveTo>
                <a:lnTo>
                  <a:pt x="4405884" y="0"/>
                </a:lnTo>
              </a:path>
            </a:pathLst>
          </a:custGeom>
          <a:ln w="13716">
            <a:solidFill>
              <a:srgbClr val="009D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779264" y="127254"/>
            <a:ext cx="4364990" cy="0"/>
          </a:xfrm>
          <a:custGeom>
            <a:avLst/>
            <a:gdLst/>
            <a:ahLst/>
            <a:cxnLst/>
            <a:rect l="l" t="t" r="r" b="b"/>
            <a:pathLst>
              <a:path w="4364990">
                <a:moveTo>
                  <a:pt x="0" y="0"/>
                </a:moveTo>
                <a:lnTo>
                  <a:pt x="4364736" y="0"/>
                </a:lnTo>
              </a:path>
            </a:pathLst>
          </a:custGeom>
          <a:ln w="13715">
            <a:solidFill>
              <a:srgbClr val="009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823459" y="140970"/>
            <a:ext cx="4320540" cy="0"/>
          </a:xfrm>
          <a:custGeom>
            <a:avLst/>
            <a:gdLst/>
            <a:ahLst/>
            <a:cxnLst/>
            <a:rect l="l" t="t" r="r" b="b"/>
            <a:pathLst>
              <a:path w="4320540">
                <a:moveTo>
                  <a:pt x="0" y="0"/>
                </a:moveTo>
                <a:lnTo>
                  <a:pt x="4320540" y="0"/>
                </a:lnTo>
              </a:path>
            </a:pathLst>
          </a:custGeom>
          <a:ln w="13716">
            <a:solidFill>
              <a:srgbClr val="009E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869179" y="153162"/>
            <a:ext cx="4274820" cy="0"/>
          </a:xfrm>
          <a:custGeom>
            <a:avLst/>
            <a:gdLst/>
            <a:ahLst/>
            <a:cxnLst/>
            <a:rect l="l" t="t" r="r" b="b"/>
            <a:pathLst>
              <a:path w="4274820">
                <a:moveTo>
                  <a:pt x="0" y="0"/>
                </a:moveTo>
                <a:lnTo>
                  <a:pt x="4274820" y="0"/>
                </a:lnTo>
              </a:path>
            </a:pathLst>
          </a:custGeom>
          <a:ln w="13716">
            <a:solidFill>
              <a:srgbClr val="009E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919471" y="166878"/>
            <a:ext cx="4224020" cy="0"/>
          </a:xfrm>
          <a:custGeom>
            <a:avLst/>
            <a:gdLst/>
            <a:ahLst/>
            <a:cxnLst/>
            <a:rect l="l" t="t" r="r" b="b"/>
            <a:pathLst>
              <a:path w="4224020">
                <a:moveTo>
                  <a:pt x="0" y="0"/>
                </a:moveTo>
                <a:lnTo>
                  <a:pt x="4223893" y="0"/>
                </a:lnTo>
              </a:path>
            </a:pathLst>
          </a:custGeom>
          <a:ln w="13715">
            <a:solidFill>
              <a:srgbClr val="009E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965191" y="179831"/>
            <a:ext cx="4178935" cy="0"/>
          </a:xfrm>
          <a:custGeom>
            <a:avLst/>
            <a:gdLst/>
            <a:ahLst/>
            <a:cxnLst/>
            <a:rect l="l" t="t" r="r" b="b"/>
            <a:pathLst>
              <a:path w="4178934">
                <a:moveTo>
                  <a:pt x="0" y="0"/>
                </a:moveTo>
                <a:lnTo>
                  <a:pt x="4178808" y="0"/>
                </a:lnTo>
              </a:path>
            </a:pathLst>
          </a:custGeom>
          <a:ln w="15240">
            <a:solidFill>
              <a:srgbClr val="009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010911" y="192786"/>
            <a:ext cx="4133215" cy="0"/>
          </a:xfrm>
          <a:custGeom>
            <a:avLst/>
            <a:gdLst/>
            <a:ahLst/>
            <a:cxnLst/>
            <a:rect l="l" t="t" r="r" b="b"/>
            <a:pathLst>
              <a:path w="4133215">
                <a:moveTo>
                  <a:pt x="0" y="0"/>
                </a:moveTo>
                <a:lnTo>
                  <a:pt x="4133088" y="0"/>
                </a:lnTo>
              </a:path>
            </a:pathLst>
          </a:custGeom>
          <a:ln w="13716">
            <a:solidFill>
              <a:srgbClr val="009F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056632" y="204977"/>
            <a:ext cx="4060825" cy="0"/>
          </a:xfrm>
          <a:custGeom>
            <a:avLst/>
            <a:gdLst/>
            <a:ahLst/>
            <a:cxnLst/>
            <a:rect l="l" t="t" r="r" b="b"/>
            <a:pathLst>
              <a:path w="4060825">
                <a:moveTo>
                  <a:pt x="0" y="0"/>
                </a:moveTo>
                <a:lnTo>
                  <a:pt x="4060824" y="0"/>
                </a:lnTo>
              </a:path>
            </a:pathLst>
          </a:custGeom>
          <a:ln w="13715">
            <a:solidFill>
              <a:srgbClr val="009F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102352" y="217931"/>
            <a:ext cx="3970020" cy="0"/>
          </a:xfrm>
          <a:custGeom>
            <a:avLst/>
            <a:gdLst/>
            <a:ahLst/>
            <a:cxnLst/>
            <a:rect l="l" t="t" r="r" b="b"/>
            <a:pathLst>
              <a:path w="3970020">
                <a:moveTo>
                  <a:pt x="0" y="0"/>
                </a:moveTo>
                <a:lnTo>
                  <a:pt x="3970020" y="0"/>
                </a:lnTo>
              </a:path>
            </a:pathLst>
          </a:custGeom>
          <a:ln w="15240">
            <a:solidFill>
              <a:srgbClr val="009F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154167" y="232409"/>
            <a:ext cx="3869690" cy="0"/>
          </a:xfrm>
          <a:custGeom>
            <a:avLst/>
            <a:gdLst/>
            <a:ahLst/>
            <a:cxnLst/>
            <a:rect l="l" t="t" r="r" b="b"/>
            <a:pathLst>
              <a:path w="3869690">
                <a:moveTo>
                  <a:pt x="0" y="0"/>
                </a:moveTo>
                <a:lnTo>
                  <a:pt x="3869436" y="0"/>
                </a:lnTo>
              </a:path>
            </a:pathLst>
          </a:custGeom>
          <a:ln w="13716">
            <a:solidFill>
              <a:srgbClr val="009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199888" y="244602"/>
            <a:ext cx="3778885" cy="0"/>
          </a:xfrm>
          <a:custGeom>
            <a:avLst/>
            <a:gdLst/>
            <a:ahLst/>
            <a:cxnLst/>
            <a:rect l="l" t="t" r="r" b="b"/>
            <a:pathLst>
              <a:path w="3778884">
                <a:moveTo>
                  <a:pt x="0" y="0"/>
                </a:moveTo>
                <a:lnTo>
                  <a:pt x="3778885" y="0"/>
                </a:lnTo>
              </a:path>
            </a:pathLst>
          </a:custGeom>
          <a:ln w="13715">
            <a:solidFill>
              <a:srgbClr val="00A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245608" y="256793"/>
            <a:ext cx="3688079" cy="0"/>
          </a:xfrm>
          <a:custGeom>
            <a:avLst/>
            <a:gdLst/>
            <a:ahLst/>
            <a:cxnLst/>
            <a:rect l="l" t="t" r="r" b="b"/>
            <a:pathLst>
              <a:path w="3688079">
                <a:moveTo>
                  <a:pt x="0" y="0"/>
                </a:moveTo>
                <a:lnTo>
                  <a:pt x="3688080" y="0"/>
                </a:lnTo>
              </a:path>
            </a:pathLst>
          </a:custGeom>
          <a:ln w="13716">
            <a:solidFill>
              <a:srgbClr val="00A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291328" y="270509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>
                <a:moveTo>
                  <a:pt x="0" y="0"/>
                </a:moveTo>
                <a:lnTo>
                  <a:pt x="3597529" y="0"/>
                </a:lnTo>
              </a:path>
            </a:pathLst>
          </a:custGeom>
          <a:ln w="13716">
            <a:solidFill>
              <a:srgbClr val="00A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337047" y="282702"/>
            <a:ext cx="3508375" cy="0"/>
          </a:xfrm>
          <a:custGeom>
            <a:avLst/>
            <a:gdLst/>
            <a:ahLst/>
            <a:cxnLst/>
            <a:rect l="l" t="t" r="r" b="b"/>
            <a:pathLst>
              <a:path w="3508375">
                <a:moveTo>
                  <a:pt x="0" y="0"/>
                </a:moveTo>
                <a:lnTo>
                  <a:pt x="3508248" y="0"/>
                </a:lnTo>
              </a:path>
            </a:pathLst>
          </a:custGeom>
          <a:ln w="13715">
            <a:solidFill>
              <a:srgbClr val="00A1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387340" y="296418"/>
            <a:ext cx="3408045" cy="0"/>
          </a:xfrm>
          <a:custGeom>
            <a:avLst/>
            <a:gdLst/>
            <a:ahLst/>
            <a:cxnLst/>
            <a:rect l="l" t="t" r="r" b="b"/>
            <a:pathLst>
              <a:path w="3408045">
                <a:moveTo>
                  <a:pt x="0" y="0"/>
                </a:moveTo>
                <a:lnTo>
                  <a:pt x="3407664" y="0"/>
                </a:lnTo>
              </a:path>
            </a:pathLst>
          </a:custGeom>
          <a:ln w="13716">
            <a:solidFill>
              <a:srgbClr val="00A1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433059" y="309372"/>
            <a:ext cx="3319145" cy="0"/>
          </a:xfrm>
          <a:custGeom>
            <a:avLst/>
            <a:gdLst/>
            <a:ahLst/>
            <a:cxnLst/>
            <a:rect l="l" t="t" r="r" b="b"/>
            <a:pathLst>
              <a:path w="3319145">
                <a:moveTo>
                  <a:pt x="0" y="0"/>
                </a:moveTo>
                <a:lnTo>
                  <a:pt x="3318637" y="0"/>
                </a:lnTo>
              </a:path>
            </a:pathLst>
          </a:custGeom>
          <a:ln w="15240">
            <a:solidFill>
              <a:srgbClr val="00A2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478779" y="328422"/>
            <a:ext cx="3228340" cy="0"/>
          </a:xfrm>
          <a:custGeom>
            <a:avLst/>
            <a:gdLst/>
            <a:ahLst/>
            <a:cxnLst/>
            <a:rect l="l" t="t" r="r" b="b"/>
            <a:pathLst>
              <a:path w="3228340">
                <a:moveTo>
                  <a:pt x="0" y="0"/>
                </a:moveTo>
                <a:lnTo>
                  <a:pt x="3227831" y="0"/>
                </a:lnTo>
              </a:path>
            </a:pathLst>
          </a:custGeom>
          <a:ln w="25907">
            <a:solidFill>
              <a:srgbClr val="00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585459" y="347472"/>
            <a:ext cx="3032125" cy="0"/>
          </a:xfrm>
          <a:custGeom>
            <a:avLst/>
            <a:gdLst/>
            <a:ahLst/>
            <a:cxnLst/>
            <a:rect l="l" t="t" r="r" b="b"/>
            <a:pathLst>
              <a:path w="3032125">
                <a:moveTo>
                  <a:pt x="0" y="0"/>
                </a:moveTo>
                <a:lnTo>
                  <a:pt x="3032124" y="0"/>
                </a:lnTo>
              </a:path>
            </a:pathLst>
          </a:custGeom>
          <a:ln w="15240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647944" y="361950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49" y="0"/>
                </a:lnTo>
              </a:path>
            </a:pathLst>
          </a:custGeom>
          <a:ln w="13715">
            <a:solidFill>
              <a:srgbClr val="00A3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704332" y="374141"/>
            <a:ext cx="2819400" cy="0"/>
          </a:xfrm>
          <a:custGeom>
            <a:avLst/>
            <a:gdLst/>
            <a:ahLst/>
            <a:cxnLst/>
            <a:rect l="l" t="t" r="r" b="b"/>
            <a:pathLst>
              <a:path w="2819400">
                <a:moveTo>
                  <a:pt x="0" y="0"/>
                </a:moveTo>
                <a:lnTo>
                  <a:pt x="2819399" y="0"/>
                </a:lnTo>
              </a:path>
            </a:pathLst>
          </a:custGeom>
          <a:ln w="13715">
            <a:solidFill>
              <a:srgbClr val="00A3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760720" y="386334"/>
            <a:ext cx="2717800" cy="0"/>
          </a:xfrm>
          <a:custGeom>
            <a:avLst/>
            <a:gdLst/>
            <a:ahLst/>
            <a:cxnLst/>
            <a:rect l="l" t="t" r="r" b="b"/>
            <a:pathLst>
              <a:path w="2717800">
                <a:moveTo>
                  <a:pt x="0" y="0"/>
                </a:moveTo>
                <a:lnTo>
                  <a:pt x="2717291" y="0"/>
                </a:lnTo>
              </a:path>
            </a:pathLst>
          </a:custGeom>
          <a:ln w="13715">
            <a:solidFill>
              <a:srgbClr val="00A4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818632" y="40005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548" y="0"/>
                </a:lnTo>
              </a:path>
            </a:pathLst>
          </a:custGeom>
          <a:ln w="13716">
            <a:solidFill>
              <a:srgbClr val="00A4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875020" y="413004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>
                <a:moveTo>
                  <a:pt x="0" y="0"/>
                </a:moveTo>
                <a:lnTo>
                  <a:pt x="2514600" y="0"/>
                </a:lnTo>
              </a:path>
            </a:pathLst>
          </a:custGeom>
          <a:ln w="15239">
            <a:solidFill>
              <a:srgbClr val="00A6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937503" y="425958"/>
            <a:ext cx="2403475" cy="0"/>
          </a:xfrm>
          <a:custGeom>
            <a:avLst/>
            <a:gdLst/>
            <a:ahLst/>
            <a:cxnLst/>
            <a:rect l="l" t="t" r="r" b="b"/>
            <a:pathLst>
              <a:path w="2403475">
                <a:moveTo>
                  <a:pt x="0" y="0"/>
                </a:moveTo>
                <a:lnTo>
                  <a:pt x="2403348" y="0"/>
                </a:lnTo>
              </a:path>
            </a:pathLst>
          </a:custGeom>
          <a:ln w="13715">
            <a:solidFill>
              <a:srgbClr val="00A6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993891" y="438912"/>
            <a:ext cx="2302510" cy="0"/>
          </a:xfrm>
          <a:custGeom>
            <a:avLst/>
            <a:gdLst/>
            <a:ahLst/>
            <a:cxnLst/>
            <a:rect l="l" t="t" r="r" b="b"/>
            <a:pathLst>
              <a:path w="2302509">
                <a:moveTo>
                  <a:pt x="0" y="0"/>
                </a:moveTo>
                <a:lnTo>
                  <a:pt x="2302129" y="0"/>
                </a:lnTo>
              </a:path>
            </a:pathLst>
          </a:custGeom>
          <a:ln w="15240">
            <a:solidFill>
              <a:srgbClr val="00A6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050279" y="451866"/>
            <a:ext cx="2200275" cy="0"/>
          </a:xfrm>
          <a:custGeom>
            <a:avLst/>
            <a:gdLst/>
            <a:ahLst/>
            <a:cxnLst/>
            <a:rect l="l" t="t" r="r" b="b"/>
            <a:pathLst>
              <a:path w="2200275">
                <a:moveTo>
                  <a:pt x="0" y="0"/>
                </a:moveTo>
                <a:lnTo>
                  <a:pt x="2200021" y="0"/>
                </a:lnTo>
              </a:path>
            </a:pathLst>
          </a:custGeom>
          <a:ln w="13715">
            <a:solidFill>
              <a:srgbClr val="00A7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108191" y="464058"/>
            <a:ext cx="2086610" cy="0"/>
          </a:xfrm>
          <a:custGeom>
            <a:avLst/>
            <a:gdLst/>
            <a:ahLst/>
            <a:cxnLst/>
            <a:rect l="l" t="t" r="r" b="b"/>
            <a:pathLst>
              <a:path w="2086609">
                <a:moveTo>
                  <a:pt x="0" y="0"/>
                </a:moveTo>
                <a:lnTo>
                  <a:pt x="2086356" y="0"/>
                </a:lnTo>
              </a:path>
            </a:pathLst>
          </a:custGeom>
          <a:ln w="13715">
            <a:solidFill>
              <a:srgbClr val="00A7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164579" y="477012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421" y="0"/>
                </a:lnTo>
              </a:path>
            </a:pathLst>
          </a:custGeom>
          <a:ln w="15240">
            <a:solidFill>
              <a:srgbClr val="00A7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227064" y="491490"/>
            <a:ext cx="1845945" cy="0"/>
          </a:xfrm>
          <a:custGeom>
            <a:avLst/>
            <a:gdLst/>
            <a:ahLst/>
            <a:cxnLst/>
            <a:rect l="l" t="t" r="r" b="b"/>
            <a:pathLst>
              <a:path w="1845945">
                <a:moveTo>
                  <a:pt x="0" y="0"/>
                </a:moveTo>
                <a:lnTo>
                  <a:pt x="1845564" y="0"/>
                </a:lnTo>
              </a:path>
            </a:pathLst>
          </a:custGeom>
          <a:ln w="13715">
            <a:solidFill>
              <a:srgbClr val="00A8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283452" y="503681"/>
            <a:ext cx="1732280" cy="0"/>
          </a:xfrm>
          <a:custGeom>
            <a:avLst/>
            <a:gdLst/>
            <a:ahLst/>
            <a:cxnLst/>
            <a:rect l="l" t="t" r="r" b="b"/>
            <a:pathLst>
              <a:path w="1732279">
                <a:moveTo>
                  <a:pt x="0" y="0"/>
                </a:moveTo>
                <a:lnTo>
                  <a:pt x="1732152" y="0"/>
                </a:lnTo>
              </a:path>
            </a:pathLst>
          </a:custGeom>
          <a:ln w="13715">
            <a:solidFill>
              <a:srgbClr val="00A8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348984" y="515873"/>
            <a:ext cx="1609090" cy="0"/>
          </a:xfrm>
          <a:custGeom>
            <a:avLst/>
            <a:gdLst/>
            <a:ahLst/>
            <a:cxnLst/>
            <a:rect l="l" t="t" r="r" b="b"/>
            <a:pathLst>
              <a:path w="1609090">
                <a:moveTo>
                  <a:pt x="0" y="0"/>
                </a:moveTo>
                <a:lnTo>
                  <a:pt x="1608709" y="0"/>
                </a:lnTo>
              </a:path>
            </a:pathLst>
          </a:custGeom>
          <a:ln w="13716">
            <a:solidFill>
              <a:srgbClr val="00A9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426708" y="529590"/>
            <a:ext cx="1458595" cy="0"/>
          </a:xfrm>
          <a:custGeom>
            <a:avLst/>
            <a:gdLst/>
            <a:ahLst/>
            <a:cxnLst/>
            <a:rect l="l" t="t" r="r" b="b"/>
            <a:pathLst>
              <a:path w="1458595">
                <a:moveTo>
                  <a:pt x="0" y="0"/>
                </a:moveTo>
                <a:lnTo>
                  <a:pt x="1458467" y="0"/>
                </a:lnTo>
              </a:path>
            </a:pathLst>
          </a:custGeom>
          <a:ln w="13715">
            <a:solidFill>
              <a:srgbClr val="00A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512052" y="543305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7" y="0"/>
                </a:lnTo>
              </a:path>
            </a:pathLst>
          </a:custGeom>
          <a:ln w="13715">
            <a:solidFill>
              <a:srgbClr val="00A9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589776" y="555498"/>
            <a:ext cx="1138555" cy="0"/>
          </a:xfrm>
          <a:custGeom>
            <a:avLst/>
            <a:gdLst/>
            <a:ahLst/>
            <a:cxnLst/>
            <a:rect l="l" t="t" r="r" b="b"/>
            <a:pathLst>
              <a:path w="1138554">
                <a:moveTo>
                  <a:pt x="0" y="0"/>
                </a:moveTo>
                <a:lnTo>
                  <a:pt x="1138427" y="0"/>
                </a:lnTo>
              </a:path>
            </a:pathLst>
          </a:custGeom>
          <a:ln w="13715">
            <a:solidFill>
              <a:srgbClr val="00AA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667500" y="568451"/>
            <a:ext cx="986155" cy="0"/>
          </a:xfrm>
          <a:custGeom>
            <a:avLst/>
            <a:gdLst/>
            <a:ahLst/>
            <a:cxnLst/>
            <a:rect l="l" t="t" r="r" b="b"/>
            <a:pathLst>
              <a:path w="986154">
                <a:moveTo>
                  <a:pt x="0" y="0"/>
                </a:moveTo>
                <a:lnTo>
                  <a:pt x="986027" y="0"/>
                </a:lnTo>
              </a:path>
            </a:pathLst>
          </a:custGeom>
          <a:ln w="15239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780276" y="581405"/>
            <a:ext cx="753110" cy="0"/>
          </a:xfrm>
          <a:custGeom>
            <a:avLst/>
            <a:gdLst/>
            <a:ahLst/>
            <a:cxnLst/>
            <a:rect l="l" t="t" r="r" b="b"/>
            <a:pathLst>
              <a:path w="753109">
                <a:moveTo>
                  <a:pt x="0" y="0"/>
                </a:moveTo>
                <a:lnTo>
                  <a:pt x="752855" y="0"/>
                </a:lnTo>
              </a:path>
            </a:pathLst>
          </a:custGeom>
          <a:ln w="13715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102729" y="597725"/>
            <a:ext cx="113664" cy="0"/>
          </a:xfrm>
          <a:custGeom>
            <a:avLst/>
            <a:gdLst/>
            <a:ahLst/>
            <a:cxnLst/>
            <a:rect l="l" t="t" r="r" b="b"/>
            <a:pathLst>
              <a:path w="113665">
                <a:moveTo>
                  <a:pt x="0" y="0"/>
                </a:moveTo>
                <a:lnTo>
                  <a:pt x="113665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7013193" y="595312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670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6958583" y="590423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410845" y="0"/>
                </a:lnTo>
              </a:path>
            </a:pathLst>
          </a:custGeom>
          <a:ln w="736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 txBox="1"/>
          <p:nvPr/>
        </p:nvSpPr>
        <p:spPr>
          <a:xfrm>
            <a:off x="1304289" y="1302765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F5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2" name="object 252"/>
          <p:cNvSpPr txBox="1"/>
          <p:nvPr/>
        </p:nvSpPr>
        <p:spPr>
          <a:xfrm>
            <a:off x="1639570" y="1322578"/>
            <a:ext cx="1533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In</a:t>
            </a:r>
            <a:r>
              <a:rPr sz="2400" spc="5" dirty="0">
                <a:solidFill>
                  <a:srgbClr val="001F5F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roduction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3" name="object 253"/>
          <p:cNvSpPr txBox="1"/>
          <p:nvPr/>
        </p:nvSpPr>
        <p:spPr>
          <a:xfrm>
            <a:off x="1313433" y="1988946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F5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4" name="object 254"/>
          <p:cNvSpPr txBox="1"/>
          <p:nvPr/>
        </p:nvSpPr>
        <p:spPr>
          <a:xfrm>
            <a:off x="1648714" y="2008759"/>
            <a:ext cx="5780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Solution Procedure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for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Transportation</a:t>
            </a:r>
            <a:r>
              <a:rPr sz="2400" spc="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Problem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5" name="object 255"/>
          <p:cNvSpPr txBox="1"/>
          <p:nvPr/>
        </p:nvSpPr>
        <p:spPr>
          <a:xfrm>
            <a:off x="1314958" y="2673222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F5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6" name="object 256"/>
          <p:cNvSpPr txBox="1"/>
          <p:nvPr/>
        </p:nvSpPr>
        <p:spPr>
          <a:xfrm>
            <a:off x="1648714" y="2693034"/>
            <a:ext cx="4344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Finding an Initial Feasible</a:t>
            </a:r>
            <a:r>
              <a:rPr sz="2400" spc="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Solution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7" name="object 257"/>
          <p:cNvSpPr txBox="1"/>
          <p:nvPr/>
        </p:nvSpPr>
        <p:spPr>
          <a:xfrm>
            <a:off x="1313433" y="3359277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F5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8" name="object 258"/>
          <p:cNvSpPr txBox="1"/>
          <p:nvPr/>
        </p:nvSpPr>
        <p:spPr>
          <a:xfrm>
            <a:off x="1648714" y="3379089"/>
            <a:ext cx="3608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Finding the Optimal</a:t>
            </a:r>
            <a:r>
              <a:rPr sz="2400" spc="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Solution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9" name="object 259"/>
          <p:cNvSpPr txBox="1"/>
          <p:nvPr/>
        </p:nvSpPr>
        <p:spPr>
          <a:xfrm>
            <a:off x="1310386" y="4121277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F5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0" name="object 260"/>
          <p:cNvSpPr txBox="1"/>
          <p:nvPr/>
        </p:nvSpPr>
        <p:spPr>
          <a:xfrm>
            <a:off x="1644142" y="4141089"/>
            <a:ext cx="5117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Special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Cases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Transportation</a:t>
            </a:r>
            <a:r>
              <a:rPr sz="2400" spc="-1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Problems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61" name="object 261"/>
          <p:cNvSpPr txBox="1"/>
          <p:nvPr/>
        </p:nvSpPr>
        <p:spPr>
          <a:xfrm>
            <a:off x="1310386" y="4883657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F5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2" name="object 262"/>
          <p:cNvSpPr txBox="1"/>
          <p:nvPr/>
        </p:nvSpPr>
        <p:spPr>
          <a:xfrm>
            <a:off x="1644142" y="4903470"/>
            <a:ext cx="5123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Maximisation in Transportation</a:t>
            </a:r>
            <a:r>
              <a:rPr sz="2400" spc="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Problems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63" name="object 263"/>
          <p:cNvSpPr txBox="1"/>
          <p:nvPr/>
        </p:nvSpPr>
        <p:spPr>
          <a:xfrm>
            <a:off x="1325625" y="5645607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F5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4" name="object 264"/>
          <p:cNvSpPr txBox="1"/>
          <p:nvPr/>
        </p:nvSpPr>
        <p:spPr>
          <a:xfrm>
            <a:off x="1660905" y="5665419"/>
            <a:ext cx="1194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Exer</a:t>
            </a:r>
            <a:r>
              <a:rPr sz="2400" spc="5" dirty="0">
                <a:solidFill>
                  <a:srgbClr val="001F5F"/>
                </a:solidFill>
                <a:latin typeface="Times New Roman"/>
                <a:cs typeface="Times New Roman"/>
              </a:rPr>
              <a:t>c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ises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65" name="object 265"/>
          <p:cNvSpPr/>
          <p:nvPr/>
        </p:nvSpPr>
        <p:spPr>
          <a:xfrm>
            <a:off x="4572" y="202692"/>
            <a:ext cx="9139427" cy="64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0" y="248411"/>
            <a:ext cx="9144000" cy="560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0" y="202692"/>
            <a:ext cx="9144000" cy="8473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 txBox="1">
            <a:spLocks noGrp="1"/>
          </p:cNvSpPr>
          <p:nvPr>
            <p:ph type="title"/>
          </p:nvPr>
        </p:nvSpPr>
        <p:spPr>
          <a:xfrm>
            <a:off x="3843654" y="342645"/>
            <a:ext cx="17056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7E0000"/>
                </a:solidFill>
                <a:latin typeface="Calibri"/>
                <a:cs typeface="Calibri"/>
              </a:rPr>
              <a:t>Outline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7630"/>
            <a:ext cx="4303395" cy="0"/>
          </a:xfrm>
          <a:custGeom>
            <a:avLst/>
            <a:gdLst/>
            <a:ahLst/>
            <a:cxnLst/>
            <a:rect l="l" t="t" r="r" b="b"/>
            <a:pathLst>
              <a:path w="4303395">
                <a:moveTo>
                  <a:pt x="0" y="0"/>
                </a:moveTo>
                <a:lnTo>
                  <a:pt x="4303395" y="0"/>
                </a:lnTo>
              </a:path>
            </a:pathLst>
          </a:custGeom>
          <a:ln w="10668">
            <a:solidFill>
              <a:srgbClr val="00E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09709" y="82296"/>
            <a:ext cx="34290" cy="10795"/>
          </a:xfrm>
          <a:custGeom>
            <a:avLst/>
            <a:gdLst/>
            <a:ahLst/>
            <a:cxnLst/>
            <a:rect l="l" t="t" r="r" b="b"/>
            <a:pathLst>
              <a:path w="34290" h="10794">
                <a:moveTo>
                  <a:pt x="34290" y="0"/>
                </a:moveTo>
                <a:lnTo>
                  <a:pt x="27305" y="0"/>
                </a:lnTo>
                <a:lnTo>
                  <a:pt x="0" y="10668"/>
                </a:lnTo>
                <a:lnTo>
                  <a:pt x="34290" y="10668"/>
                </a:lnTo>
                <a:lnTo>
                  <a:pt x="34290" y="0"/>
                </a:lnTo>
                <a:close/>
              </a:path>
            </a:pathLst>
          </a:custGeom>
          <a:solidFill>
            <a:srgbClr val="00E0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6773"/>
            <a:ext cx="4332605" cy="0"/>
          </a:xfrm>
          <a:custGeom>
            <a:avLst/>
            <a:gdLst/>
            <a:ahLst/>
            <a:cxnLst/>
            <a:rect l="l" t="t" r="r" b="b"/>
            <a:pathLst>
              <a:path w="4332605">
                <a:moveTo>
                  <a:pt x="0" y="0"/>
                </a:moveTo>
                <a:lnTo>
                  <a:pt x="4332605" y="0"/>
                </a:lnTo>
              </a:path>
            </a:pathLst>
          </a:custGeom>
          <a:ln w="10667">
            <a:solidFill>
              <a:srgbClr val="00D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85580" y="91439"/>
            <a:ext cx="58419" cy="10795"/>
          </a:xfrm>
          <a:custGeom>
            <a:avLst/>
            <a:gdLst/>
            <a:ahLst/>
            <a:cxnLst/>
            <a:rect l="l" t="t" r="r" b="b"/>
            <a:pathLst>
              <a:path w="58420" h="10794">
                <a:moveTo>
                  <a:pt x="58420" y="0"/>
                </a:moveTo>
                <a:lnTo>
                  <a:pt x="27304" y="0"/>
                </a:lnTo>
                <a:lnTo>
                  <a:pt x="0" y="10667"/>
                </a:lnTo>
                <a:lnTo>
                  <a:pt x="58420" y="10667"/>
                </a:lnTo>
                <a:lnTo>
                  <a:pt x="58420" y="0"/>
                </a:lnTo>
                <a:close/>
              </a:path>
            </a:pathLst>
          </a:custGeom>
          <a:solidFill>
            <a:srgbClr val="00DF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05918"/>
            <a:ext cx="4361815" cy="0"/>
          </a:xfrm>
          <a:custGeom>
            <a:avLst/>
            <a:gdLst/>
            <a:ahLst/>
            <a:cxnLst/>
            <a:rect l="l" t="t" r="r" b="b"/>
            <a:pathLst>
              <a:path w="4361815">
                <a:moveTo>
                  <a:pt x="0" y="0"/>
                </a:moveTo>
                <a:lnTo>
                  <a:pt x="4361815" y="0"/>
                </a:lnTo>
              </a:path>
            </a:pathLst>
          </a:custGeom>
          <a:ln w="10668">
            <a:solidFill>
              <a:srgbClr val="00D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61450" y="100584"/>
            <a:ext cx="82550" cy="10795"/>
          </a:xfrm>
          <a:custGeom>
            <a:avLst/>
            <a:gdLst/>
            <a:ahLst/>
            <a:cxnLst/>
            <a:rect l="l" t="t" r="r" b="b"/>
            <a:pathLst>
              <a:path w="82550" h="10794">
                <a:moveTo>
                  <a:pt x="82550" y="0"/>
                </a:moveTo>
                <a:lnTo>
                  <a:pt x="27304" y="0"/>
                </a:lnTo>
                <a:lnTo>
                  <a:pt x="0" y="10668"/>
                </a:lnTo>
                <a:lnTo>
                  <a:pt x="82550" y="10668"/>
                </a:lnTo>
                <a:lnTo>
                  <a:pt x="82550" y="0"/>
                </a:lnTo>
                <a:close/>
              </a:path>
            </a:pathLst>
          </a:custGeom>
          <a:solidFill>
            <a:srgbClr val="00DFE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4300"/>
            <a:ext cx="4391660" cy="0"/>
          </a:xfrm>
          <a:custGeom>
            <a:avLst/>
            <a:gdLst/>
            <a:ahLst/>
            <a:cxnLst/>
            <a:rect l="l" t="t" r="r" b="b"/>
            <a:pathLst>
              <a:path w="4391660">
                <a:moveTo>
                  <a:pt x="0" y="0"/>
                </a:moveTo>
                <a:lnTo>
                  <a:pt x="4391660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37319" y="114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23444"/>
            <a:ext cx="4420870" cy="0"/>
          </a:xfrm>
          <a:custGeom>
            <a:avLst/>
            <a:gdLst/>
            <a:ahLst/>
            <a:cxnLst/>
            <a:rect l="l" t="t" r="r" b="b"/>
            <a:pathLst>
              <a:path w="4420870">
                <a:moveTo>
                  <a:pt x="0" y="0"/>
                </a:moveTo>
                <a:lnTo>
                  <a:pt x="4420870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13190" y="123444"/>
            <a:ext cx="130810" cy="0"/>
          </a:xfrm>
          <a:custGeom>
            <a:avLst/>
            <a:gdLst/>
            <a:ahLst/>
            <a:cxnLst/>
            <a:rect l="l" t="t" r="r" b="b"/>
            <a:pathLst>
              <a:path w="130809">
                <a:moveTo>
                  <a:pt x="0" y="0"/>
                </a:moveTo>
                <a:lnTo>
                  <a:pt x="130809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350"/>
            <a:ext cx="4453890" cy="0"/>
          </a:xfrm>
          <a:custGeom>
            <a:avLst/>
            <a:gdLst/>
            <a:ahLst/>
            <a:cxnLst/>
            <a:rect l="l" t="t" r="r" b="b"/>
            <a:pathLst>
              <a:path w="4453890">
                <a:moveTo>
                  <a:pt x="0" y="0"/>
                </a:moveTo>
                <a:lnTo>
                  <a:pt x="4453890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85884" y="133350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8115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142494"/>
            <a:ext cx="4483100" cy="0"/>
          </a:xfrm>
          <a:custGeom>
            <a:avLst/>
            <a:gdLst/>
            <a:ahLst/>
            <a:cxnLst/>
            <a:rect l="l" t="t" r="r" b="b"/>
            <a:pathLst>
              <a:path w="4483100">
                <a:moveTo>
                  <a:pt x="0" y="0"/>
                </a:moveTo>
                <a:lnTo>
                  <a:pt x="4483100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61755" y="142494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5">
                <a:moveTo>
                  <a:pt x="0" y="0"/>
                </a:moveTo>
                <a:lnTo>
                  <a:pt x="182245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154304"/>
            <a:ext cx="4505960" cy="0"/>
          </a:xfrm>
          <a:custGeom>
            <a:avLst/>
            <a:gdLst/>
            <a:ahLst/>
            <a:cxnLst/>
            <a:rect l="l" t="t" r="r" b="b"/>
            <a:pathLst>
              <a:path w="4505960">
                <a:moveTo>
                  <a:pt x="0" y="0"/>
                </a:moveTo>
                <a:lnTo>
                  <a:pt x="4505960" y="0"/>
                </a:lnTo>
              </a:path>
            </a:pathLst>
          </a:custGeom>
          <a:ln w="6350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148589"/>
            <a:ext cx="4487545" cy="0"/>
          </a:xfrm>
          <a:custGeom>
            <a:avLst/>
            <a:gdLst/>
            <a:ahLst/>
            <a:cxnLst/>
            <a:rect l="l" t="t" r="r" b="b"/>
            <a:pathLst>
              <a:path w="4487545">
                <a:moveTo>
                  <a:pt x="0" y="0"/>
                </a:moveTo>
                <a:lnTo>
                  <a:pt x="4487545" y="0"/>
                </a:lnTo>
              </a:path>
            </a:pathLst>
          </a:custGeom>
          <a:ln w="5079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37625" y="15163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375" y="0"/>
                </a:lnTo>
              </a:path>
            </a:pathLst>
          </a:custGeom>
          <a:ln w="10668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160020"/>
            <a:ext cx="4552315" cy="0"/>
          </a:xfrm>
          <a:custGeom>
            <a:avLst/>
            <a:gdLst/>
            <a:ahLst/>
            <a:cxnLst/>
            <a:rect l="l" t="t" r="r" b="b"/>
            <a:pathLst>
              <a:path w="4552315">
                <a:moveTo>
                  <a:pt x="0" y="0"/>
                </a:moveTo>
                <a:lnTo>
                  <a:pt x="4552315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13494" y="160020"/>
            <a:ext cx="230504" cy="0"/>
          </a:xfrm>
          <a:custGeom>
            <a:avLst/>
            <a:gdLst/>
            <a:ahLst/>
            <a:cxnLst/>
            <a:rect l="l" t="t" r="r" b="b"/>
            <a:pathLst>
              <a:path w="230504">
                <a:moveTo>
                  <a:pt x="0" y="0"/>
                </a:moveTo>
                <a:lnTo>
                  <a:pt x="230504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169163"/>
            <a:ext cx="4588510" cy="0"/>
          </a:xfrm>
          <a:custGeom>
            <a:avLst/>
            <a:gdLst/>
            <a:ahLst/>
            <a:cxnLst/>
            <a:rect l="l" t="t" r="r" b="b"/>
            <a:pathLst>
              <a:path w="4588510">
                <a:moveTo>
                  <a:pt x="0" y="0"/>
                </a:moveTo>
                <a:lnTo>
                  <a:pt x="458851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90000" y="169163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400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179070"/>
            <a:ext cx="4629785" cy="0"/>
          </a:xfrm>
          <a:custGeom>
            <a:avLst/>
            <a:gdLst/>
            <a:ahLst/>
            <a:cxnLst/>
            <a:rect l="l" t="t" r="r" b="b"/>
            <a:pathLst>
              <a:path w="4629785">
                <a:moveTo>
                  <a:pt x="0" y="0"/>
                </a:moveTo>
                <a:lnTo>
                  <a:pt x="4629785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62059" y="179070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>
                <a:moveTo>
                  <a:pt x="0" y="0"/>
                </a:moveTo>
                <a:lnTo>
                  <a:pt x="281940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188213"/>
            <a:ext cx="4665980" cy="0"/>
          </a:xfrm>
          <a:custGeom>
            <a:avLst/>
            <a:gdLst/>
            <a:ahLst/>
            <a:cxnLst/>
            <a:rect l="l" t="t" r="r" b="b"/>
            <a:pathLst>
              <a:path w="4665980">
                <a:moveTo>
                  <a:pt x="0" y="0"/>
                </a:moveTo>
                <a:lnTo>
                  <a:pt x="466598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37930" y="188213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>
                <a:moveTo>
                  <a:pt x="0" y="0"/>
                </a:moveTo>
                <a:lnTo>
                  <a:pt x="30607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197357"/>
            <a:ext cx="4702175" cy="0"/>
          </a:xfrm>
          <a:custGeom>
            <a:avLst/>
            <a:gdLst/>
            <a:ahLst/>
            <a:cxnLst/>
            <a:rect l="l" t="t" r="r" b="b"/>
            <a:pathLst>
              <a:path w="4702175">
                <a:moveTo>
                  <a:pt x="0" y="0"/>
                </a:moveTo>
                <a:lnTo>
                  <a:pt x="470217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14434" y="197357"/>
            <a:ext cx="329565" cy="0"/>
          </a:xfrm>
          <a:custGeom>
            <a:avLst/>
            <a:gdLst/>
            <a:ahLst/>
            <a:cxnLst/>
            <a:rect l="l" t="t" r="r" b="b"/>
            <a:pathLst>
              <a:path w="329565">
                <a:moveTo>
                  <a:pt x="0" y="0"/>
                </a:moveTo>
                <a:lnTo>
                  <a:pt x="32956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205740"/>
            <a:ext cx="4738370" cy="0"/>
          </a:xfrm>
          <a:custGeom>
            <a:avLst/>
            <a:gdLst/>
            <a:ahLst/>
            <a:cxnLst/>
            <a:rect l="l" t="t" r="r" b="b"/>
            <a:pathLst>
              <a:path w="4738370">
                <a:moveTo>
                  <a:pt x="0" y="0"/>
                </a:moveTo>
                <a:lnTo>
                  <a:pt x="4738370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90305" y="205740"/>
            <a:ext cx="353695" cy="0"/>
          </a:xfrm>
          <a:custGeom>
            <a:avLst/>
            <a:gdLst/>
            <a:ahLst/>
            <a:cxnLst/>
            <a:rect l="l" t="t" r="r" b="b"/>
            <a:pathLst>
              <a:path w="353695">
                <a:moveTo>
                  <a:pt x="0" y="0"/>
                </a:moveTo>
                <a:lnTo>
                  <a:pt x="353695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214884"/>
            <a:ext cx="4774565" cy="0"/>
          </a:xfrm>
          <a:custGeom>
            <a:avLst/>
            <a:gdLst/>
            <a:ahLst/>
            <a:cxnLst/>
            <a:rect l="l" t="t" r="r" b="b"/>
            <a:pathLst>
              <a:path w="4774565">
                <a:moveTo>
                  <a:pt x="0" y="0"/>
                </a:moveTo>
                <a:lnTo>
                  <a:pt x="477456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66175" y="214884"/>
            <a:ext cx="377825" cy="0"/>
          </a:xfrm>
          <a:custGeom>
            <a:avLst/>
            <a:gdLst/>
            <a:ahLst/>
            <a:cxnLst/>
            <a:rect l="l" t="t" r="r" b="b"/>
            <a:pathLst>
              <a:path w="377825">
                <a:moveTo>
                  <a:pt x="0" y="0"/>
                </a:moveTo>
                <a:lnTo>
                  <a:pt x="37782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224790"/>
            <a:ext cx="4815840" cy="0"/>
          </a:xfrm>
          <a:custGeom>
            <a:avLst/>
            <a:gdLst/>
            <a:ahLst/>
            <a:cxnLst/>
            <a:rect l="l" t="t" r="r" b="b"/>
            <a:pathLst>
              <a:path w="4815840">
                <a:moveTo>
                  <a:pt x="0" y="0"/>
                </a:moveTo>
                <a:lnTo>
                  <a:pt x="4815840" y="0"/>
                </a:lnTo>
              </a:path>
            </a:pathLst>
          </a:custGeom>
          <a:ln w="10668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47125" y="226059"/>
            <a:ext cx="396875" cy="0"/>
          </a:xfrm>
          <a:custGeom>
            <a:avLst/>
            <a:gdLst/>
            <a:ahLst/>
            <a:cxnLst/>
            <a:rect l="l" t="t" r="r" b="b"/>
            <a:pathLst>
              <a:path w="396875">
                <a:moveTo>
                  <a:pt x="0" y="0"/>
                </a:moveTo>
                <a:lnTo>
                  <a:pt x="396875" y="0"/>
                </a:lnTo>
              </a:path>
            </a:pathLst>
          </a:custGeom>
          <a:ln w="7620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762365" y="220979"/>
            <a:ext cx="381635" cy="0"/>
          </a:xfrm>
          <a:custGeom>
            <a:avLst/>
            <a:gdLst/>
            <a:ahLst/>
            <a:cxnLst/>
            <a:rect l="l" t="t" r="r" b="b"/>
            <a:pathLst>
              <a:path w="381634">
                <a:moveTo>
                  <a:pt x="0" y="0"/>
                </a:moveTo>
                <a:lnTo>
                  <a:pt x="381634" y="0"/>
                </a:lnTo>
              </a:path>
            </a:pathLst>
          </a:custGeom>
          <a:ln w="3175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233934"/>
            <a:ext cx="4852035" cy="0"/>
          </a:xfrm>
          <a:custGeom>
            <a:avLst/>
            <a:gdLst/>
            <a:ahLst/>
            <a:cxnLst/>
            <a:rect l="l" t="t" r="r" b="b"/>
            <a:pathLst>
              <a:path w="4852035">
                <a:moveTo>
                  <a:pt x="0" y="0"/>
                </a:moveTo>
                <a:lnTo>
                  <a:pt x="485203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07755" y="233934"/>
            <a:ext cx="436245" cy="0"/>
          </a:xfrm>
          <a:custGeom>
            <a:avLst/>
            <a:gdLst/>
            <a:ahLst/>
            <a:cxnLst/>
            <a:rect l="l" t="t" r="r" b="b"/>
            <a:pathLst>
              <a:path w="436245">
                <a:moveTo>
                  <a:pt x="0" y="0"/>
                </a:moveTo>
                <a:lnTo>
                  <a:pt x="43624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243077"/>
            <a:ext cx="4888230" cy="0"/>
          </a:xfrm>
          <a:custGeom>
            <a:avLst/>
            <a:gdLst/>
            <a:ahLst/>
            <a:cxnLst/>
            <a:rect l="l" t="t" r="r" b="b"/>
            <a:pathLst>
              <a:path w="4888230">
                <a:moveTo>
                  <a:pt x="0" y="0"/>
                </a:moveTo>
                <a:lnTo>
                  <a:pt x="4888230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79815" y="243077"/>
            <a:ext cx="464184" cy="0"/>
          </a:xfrm>
          <a:custGeom>
            <a:avLst/>
            <a:gdLst/>
            <a:ahLst/>
            <a:cxnLst/>
            <a:rect l="l" t="t" r="r" b="b"/>
            <a:pathLst>
              <a:path w="464184">
                <a:moveTo>
                  <a:pt x="0" y="0"/>
                </a:moveTo>
                <a:lnTo>
                  <a:pt x="464184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251904"/>
            <a:ext cx="4924425" cy="0"/>
          </a:xfrm>
          <a:custGeom>
            <a:avLst/>
            <a:gdLst/>
            <a:ahLst/>
            <a:cxnLst/>
            <a:rect l="l" t="t" r="r" b="b"/>
            <a:pathLst>
              <a:path w="4924425">
                <a:moveTo>
                  <a:pt x="0" y="0"/>
                </a:moveTo>
                <a:lnTo>
                  <a:pt x="49244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51875" y="251904"/>
            <a:ext cx="492125" cy="0"/>
          </a:xfrm>
          <a:custGeom>
            <a:avLst/>
            <a:gdLst/>
            <a:ahLst/>
            <a:cxnLst/>
            <a:rect l="l" t="t" r="r" b="b"/>
            <a:pathLst>
              <a:path w="492125">
                <a:moveTo>
                  <a:pt x="0" y="0"/>
                </a:moveTo>
                <a:lnTo>
                  <a:pt x="4921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260604"/>
            <a:ext cx="4960620" cy="0"/>
          </a:xfrm>
          <a:custGeom>
            <a:avLst/>
            <a:gdLst/>
            <a:ahLst/>
            <a:cxnLst/>
            <a:rect l="l" t="t" r="r" b="b"/>
            <a:pathLst>
              <a:path w="4960620">
                <a:moveTo>
                  <a:pt x="0" y="0"/>
                </a:moveTo>
                <a:lnTo>
                  <a:pt x="4960620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24569" y="260604"/>
            <a:ext cx="519430" cy="0"/>
          </a:xfrm>
          <a:custGeom>
            <a:avLst/>
            <a:gdLst/>
            <a:ahLst/>
            <a:cxnLst/>
            <a:rect l="l" t="t" r="r" b="b"/>
            <a:pathLst>
              <a:path w="519429">
                <a:moveTo>
                  <a:pt x="0" y="0"/>
                </a:moveTo>
                <a:lnTo>
                  <a:pt x="519429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270192"/>
            <a:ext cx="5001895" cy="0"/>
          </a:xfrm>
          <a:custGeom>
            <a:avLst/>
            <a:gdLst/>
            <a:ahLst/>
            <a:cxnLst/>
            <a:rect l="l" t="t" r="r" b="b"/>
            <a:pathLst>
              <a:path w="5001895">
                <a:moveTo>
                  <a:pt x="0" y="0"/>
                </a:moveTo>
                <a:lnTo>
                  <a:pt x="500189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592184" y="270192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5">
                <a:moveTo>
                  <a:pt x="0" y="0"/>
                </a:moveTo>
                <a:lnTo>
                  <a:pt x="55181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279654"/>
            <a:ext cx="5038090" cy="0"/>
          </a:xfrm>
          <a:custGeom>
            <a:avLst/>
            <a:gdLst/>
            <a:ahLst/>
            <a:cxnLst/>
            <a:rect l="l" t="t" r="r" b="b"/>
            <a:pathLst>
              <a:path w="5038090">
                <a:moveTo>
                  <a:pt x="0" y="0"/>
                </a:moveTo>
                <a:lnTo>
                  <a:pt x="503809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64880" y="279654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288797"/>
            <a:ext cx="5074285" cy="0"/>
          </a:xfrm>
          <a:custGeom>
            <a:avLst/>
            <a:gdLst/>
            <a:ahLst/>
            <a:cxnLst/>
            <a:rect l="l" t="t" r="r" b="b"/>
            <a:pathLst>
              <a:path w="5074285">
                <a:moveTo>
                  <a:pt x="0" y="0"/>
                </a:moveTo>
                <a:lnTo>
                  <a:pt x="5074285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36940" y="288797"/>
            <a:ext cx="607060" cy="0"/>
          </a:xfrm>
          <a:custGeom>
            <a:avLst/>
            <a:gdLst/>
            <a:ahLst/>
            <a:cxnLst/>
            <a:rect l="l" t="t" r="r" b="b"/>
            <a:pathLst>
              <a:path w="607059">
                <a:moveTo>
                  <a:pt x="0" y="0"/>
                </a:moveTo>
                <a:lnTo>
                  <a:pt x="607059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297179"/>
            <a:ext cx="5110480" cy="0"/>
          </a:xfrm>
          <a:custGeom>
            <a:avLst/>
            <a:gdLst/>
            <a:ahLst/>
            <a:cxnLst/>
            <a:rect l="l" t="t" r="r" b="b"/>
            <a:pathLst>
              <a:path w="5110480">
                <a:moveTo>
                  <a:pt x="0" y="0"/>
                </a:moveTo>
                <a:lnTo>
                  <a:pt x="511048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509000" y="297179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63500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306324"/>
            <a:ext cx="5146675" cy="0"/>
          </a:xfrm>
          <a:custGeom>
            <a:avLst/>
            <a:gdLst/>
            <a:ahLst/>
            <a:cxnLst/>
            <a:rect l="l" t="t" r="r" b="b"/>
            <a:pathLst>
              <a:path w="5146675">
                <a:moveTo>
                  <a:pt x="0" y="0"/>
                </a:moveTo>
                <a:lnTo>
                  <a:pt x="5146675" y="0"/>
                </a:lnTo>
              </a:path>
            </a:pathLst>
          </a:custGeom>
          <a:ln w="9144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91855" y="307340"/>
            <a:ext cx="652145" cy="0"/>
          </a:xfrm>
          <a:custGeom>
            <a:avLst/>
            <a:gdLst/>
            <a:ahLst/>
            <a:cxnLst/>
            <a:rect l="l" t="t" r="r" b="b"/>
            <a:pathLst>
              <a:path w="652145">
                <a:moveTo>
                  <a:pt x="0" y="0"/>
                </a:moveTo>
                <a:lnTo>
                  <a:pt x="652145" y="0"/>
                </a:lnTo>
              </a:path>
            </a:pathLst>
          </a:custGeom>
          <a:ln w="7620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507094" y="302895"/>
            <a:ext cx="636905" cy="0"/>
          </a:xfrm>
          <a:custGeom>
            <a:avLst/>
            <a:gdLst/>
            <a:ahLst/>
            <a:cxnLst/>
            <a:rect l="l" t="t" r="r" b="b"/>
            <a:pathLst>
              <a:path w="636904">
                <a:moveTo>
                  <a:pt x="0" y="0"/>
                </a:moveTo>
                <a:lnTo>
                  <a:pt x="636904" y="0"/>
                </a:lnTo>
              </a:path>
            </a:pathLst>
          </a:custGeom>
          <a:ln w="3175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316229"/>
            <a:ext cx="2352040" cy="0"/>
          </a:xfrm>
          <a:custGeom>
            <a:avLst/>
            <a:gdLst/>
            <a:ahLst/>
            <a:cxnLst/>
            <a:rect l="l" t="t" r="r" b="b"/>
            <a:pathLst>
              <a:path w="2352040">
                <a:moveTo>
                  <a:pt x="0" y="0"/>
                </a:moveTo>
                <a:lnTo>
                  <a:pt x="2352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824479" y="316229"/>
            <a:ext cx="2363470" cy="0"/>
          </a:xfrm>
          <a:custGeom>
            <a:avLst/>
            <a:gdLst/>
            <a:ahLst/>
            <a:cxnLst/>
            <a:rect l="l" t="t" r="r" b="b"/>
            <a:pathLst>
              <a:path w="2363470">
                <a:moveTo>
                  <a:pt x="0" y="0"/>
                </a:moveTo>
                <a:lnTo>
                  <a:pt x="236347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442959" y="316229"/>
            <a:ext cx="701040" cy="0"/>
          </a:xfrm>
          <a:custGeom>
            <a:avLst/>
            <a:gdLst/>
            <a:ahLst/>
            <a:cxnLst/>
            <a:rect l="l" t="t" r="r" b="b"/>
            <a:pathLst>
              <a:path w="701040">
                <a:moveTo>
                  <a:pt x="0" y="0"/>
                </a:moveTo>
                <a:lnTo>
                  <a:pt x="701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325374"/>
            <a:ext cx="2197100" cy="0"/>
          </a:xfrm>
          <a:custGeom>
            <a:avLst/>
            <a:gdLst/>
            <a:ahLst/>
            <a:cxnLst/>
            <a:rect l="l" t="t" r="r" b="b"/>
            <a:pathLst>
              <a:path w="2197100">
                <a:moveTo>
                  <a:pt x="0" y="0"/>
                </a:moveTo>
                <a:lnTo>
                  <a:pt x="219710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966085" y="325374"/>
            <a:ext cx="2258060" cy="0"/>
          </a:xfrm>
          <a:custGeom>
            <a:avLst/>
            <a:gdLst/>
            <a:ahLst/>
            <a:cxnLst/>
            <a:rect l="l" t="t" r="r" b="b"/>
            <a:pathLst>
              <a:path w="2258060">
                <a:moveTo>
                  <a:pt x="0" y="0"/>
                </a:moveTo>
                <a:lnTo>
                  <a:pt x="225806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411844" y="325374"/>
            <a:ext cx="732155" cy="0"/>
          </a:xfrm>
          <a:custGeom>
            <a:avLst/>
            <a:gdLst/>
            <a:ahLst/>
            <a:cxnLst/>
            <a:rect l="l" t="t" r="r" b="b"/>
            <a:pathLst>
              <a:path w="732154">
                <a:moveTo>
                  <a:pt x="0" y="0"/>
                </a:moveTo>
                <a:lnTo>
                  <a:pt x="732154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337184"/>
            <a:ext cx="1918335" cy="0"/>
          </a:xfrm>
          <a:custGeom>
            <a:avLst/>
            <a:gdLst/>
            <a:ahLst/>
            <a:cxnLst/>
            <a:rect l="l" t="t" r="r" b="b"/>
            <a:pathLst>
              <a:path w="1918335">
                <a:moveTo>
                  <a:pt x="0" y="0"/>
                </a:moveTo>
                <a:lnTo>
                  <a:pt x="1918335" y="0"/>
                </a:lnTo>
              </a:path>
            </a:pathLst>
          </a:custGeom>
          <a:ln w="3809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332104"/>
            <a:ext cx="1986914" cy="0"/>
          </a:xfrm>
          <a:custGeom>
            <a:avLst/>
            <a:gdLst/>
            <a:ahLst/>
            <a:cxnLst/>
            <a:rect l="l" t="t" r="r" b="b"/>
            <a:pathLst>
              <a:path w="1986914">
                <a:moveTo>
                  <a:pt x="0" y="0"/>
                </a:moveTo>
                <a:lnTo>
                  <a:pt x="1986914" y="0"/>
                </a:lnTo>
              </a:path>
            </a:pathLst>
          </a:custGeom>
          <a:ln w="635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107689" y="334200"/>
            <a:ext cx="2152650" cy="0"/>
          </a:xfrm>
          <a:custGeom>
            <a:avLst/>
            <a:gdLst/>
            <a:ahLst/>
            <a:cxnLst/>
            <a:rect l="l" t="t" r="r" b="b"/>
            <a:pathLst>
              <a:path w="2152650">
                <a:moveTo>
                  <a:pt x="0" y="0"/>
                </a:moveTo>
                <a:lnTo>
                  <a:pt x="2152650" y="0"/>
                </a:lnTo>
              </a:path>
            </a:pathLst>
          </a:custGeom>
          <a:ln w="1003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392159" y="336105"/>
            <a:ext cx="744855" cy="0"/>
          </a:xfrm>
          <a:custGeom>
            <a:avLst/>
            <a:gdLst/>
            <a:ahLst/>
            <a:cxnLst/>
            <a:rect l="l" t="t" r="r" b="b"/>
            <a:pathLst>
              <a:path w="744854">
                <a:moveTo>
                  <a:pt x="0" y="0"/>
                </a:moveTo>
                <a:lnTo>
                  <a:pt x="744855" y="0"/>
                </a:lnTo>
              </a:path>
            </a:pathLst>
          </a:custGeom>
          <a:ln w="622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09940" y="331088"/>
            <a:ext cx="734060" cy="0"/>
          </a:xfrm>
          <a:custGeom>
            <a:avLst/>
            <a:gdLst/>
            <a:ahLst/>
            <a:cxnLst/>
            <a:rect l="l" t="t" r="r" b="b"/>
            <a:pathLst>
              <a:path w="734059">
                <a:moveTo>
                  <a:pt x="0" y="0"/>
                </a:moveTo>
                <a:lnTo>
                  <a:pt x="734059" y="0"/>
                </a:lnTo>
              </a:path>
            </a:pathLst>
          </a:custGeom>
          <a:ln w="381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0" y="339852"/>
            <a:ext cx="9128125" cy="7620"/>
          </a:xfrm>
          <a:custGeom>
            <a:avLst/>
            <a:gdLst/>
            <a:ahLst/>
            <a:cxnLst/>
            <a:rect l="l" t="t" r="r" b="b"/>
            <a:pathLst>
              <a:path w="9128125" h="7620">
                <a:moveTo>
                  <a:pt x="1905762" y="0"/>
                </a:moveTo>
                <a:lnTo>
                  <a:pt x="0" y="0"/>
                </a:lnTo>
                <a:lnTo>
                  <a:pt x="0" y="7620"/>
                </a:lnTo>
                <a:lnTo>
                  <a:pt x="1844802" y="7620"/>
                </a:lnTo>
                <a:lnTo>
                  <a:pt x="1905762" y="0"/>
                </a:lnTo>
                <a:close/>
              </a:path>
              <a:path w="9128125" h="7620">
                <a:moveTo>
                  <a:pt x="5260721" y="0"/>
                </a:moveTo>
                <a:lnTo>
                  <a:pt x="3269869" y="0"/>
                </a:lnTo>
                <a:lnTo>
                  <a:pt x="3370834" y="5461"/>
                </a:lnTo>
                <a:lnTo>
                  <a:pt x="3393059" y="7620"/>
                </a:lnTo>
                <a:lnTo>
                  <a:pt x="5301361" y="7620"/>
                </a:lnTo>
                <a:lnTo>
                  <a:pt x="5275961" y="3301"/>
                </a:lnTo>
                <a:lnTo>
                  <a:pt x="5260721" y="0"/>
                </a:lnTo>
                <a:close/>
              </a:path>
              <a:path w="9128125" h="7620">
                <a:moveTo>
                  <a:pt x="9128125" y="0"/>
                </a:moveTo>
                <a:lnTo>
                  <a:pt x="8381365" y="0"/>
                </a:lnTo>
                <a:lnTo>
                  <a:pt x="8350250" y="7620"/>
                </a:lnTo>
                <a:lnTo>
                  <a:pt x="9103360" y="7620"/>
                </a:lnTo>
                <a:lnTo>
                  <a:pt x="9128125" y="0"/>
                </a:lnTo>
                <a:close/>
              </a:path>
            </a:pathLst>
          </a:custGeom>
          <a:solidFill>
            <a:srgbClr val="00C5D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0" y="352043"/>
            <a:ext cx="1844675" cy="0"/>
          </a:xfrm>
          <a:custGeom>
            <a:avLst/>
            <a:gdLst/>
            <a:ahLst/>
            <a:cxnLst/>
            <a:rect l="l" t="t" r="r" b="b"/>
            <a:pathLst>
              <a:path w="1844675">
                <a:moveTo>
                  <a:pt x="0" y="0"/>
                </a:moveTo>
                <a:lnTo>
                  <a:pt x="184467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92804" y="352043"/>
            <a:ext cx="1952625" cy="0"/>
          </a:xfrm>
          <a:custGeom>
            <a:avLst/>
            <a:gdLst/>
            <a:ahLst/>
            <a:cxnLst/>
            <a:rect l="l" t="t" r="r" b="b"/>
            <a:pathLst>
              <a:path w="1952625">
                <a:moveTo>
                  <a:pt x="0" y="0"/>
                </a:moveTo>
                <a:lnTo>
                  <a:pt x="1952117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318627" y="352043"/>
            <a:ext cx="784225" cy="0"/>
          </a:xfrm>
          <a:custGeom>
            <a:avLst/>
            <a:gdLst/>
            <a:ahLst/>
            <a:cxnLst/>
            <a:rect l="l" t="t" r="r" b="b"/>
            <a:pathLst>
              <a:path w="784225">
                <a:moveTo>
                  <a:pt x="0" y="0"/>
                </a:moveTo>
                <a:lnTo>
                  <a:pt x="78422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361950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4">
                <a:moveTo>
                  <a:pt x="0" y="0"/>
                </a:moveTo>
                <a:lnTo>
                  <a:pt x="1783588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471290" y="361950"/>
            <a:ext cx="1924050" cy="0"/>
          </a:xfrm>
          <a:custGeom>
            <a:avLst/>
            <a:gdLst/>
            <a:ahLst/>
            <a:cxnLst/>
            <a:rect l="l" t="t" r="r" b="b"/>
            <a:pathLst>
              <a:path w="1924050">
                <a:moveTo>
                  <a:pt x="0" y="0"/>
                </a:moveTo>
                <a:lnTo>
                  <a:pt x="1924050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84971" y="366585"/>
            <a:ext cx="765175" cy="0"/>
          </a:xfrm>
          <a:custGeom>
            <a:avLst/>
            <a:gdLst/>
            <a:ahLst/>
            <a:cxnLst/>
            <a:rect l="l" t="t" r="r" b="b"/>
            <a:pathLst>
              <a:path w="765175">
                <a:moveTo>
                  <a:pt x="0" y="0"/>
                </a:moveTo>
                <a:lnTo>
                  <a:pt x="765175" y="0"/>
                </a:lnTo>
              </a:path>
            </a:pathLst>
          </a:custGeom>
          <a:ln w="3175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302752" y="361251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9271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0" y="371093"/>
            <a:ext cx="1723389" cy="0"/>
          </a:xfrm>
          <a:custGeom>
            <a:avLst/>
            <a:gdLst/>
            <a:ahLst/>
            <a:cxnLst/>
            <a:rect l="l" t="t" r="r" b="b"/>
            <a:pathLst>
              <a:path w="1723389">
                <a:moveTo>
                  <a:pt x="0" y="0"/>
                </a:moveTo>
                <a:lnTo>
                  <a:pt x="1723389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550284" y="371093"/>
            <a:ext cx="1889760" cy="0"/>
          </a:xfrm>
          <a:custGeom>
            <a:avLst/>
            <a:gdLst/>
            <a:ahLst/>
            <a:cxnLst/>
            <a:rect l="l" t="t" r="r" b="b"/>
            <a:pathLst>
              <a:path w="1889760">
                <a:moveTo>
                  <a:pt x="0" y="0"/>
                </a:moveTo>
                <a:lnTo>
                  <a:pt x="1889760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251825" y="371093"/>
            <a:ext cx="800735" cy="0"/>
          </a:xfrm>
          <a:custGeom>
            <a:avLst/>
            <a:gdLst/>
            <a:ahLst/>
            <a:cxnLst/>
            <a:rect l="l" t="t" r="r" b="b"/>
            <a:pathLst>
              <a:path w="800734">
                <a:moveTo>
                  <a:pt x="0" y="0"/>
                </a:moveTo>
                <a:lnTo>
                  <a:pt x="800734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0" y="380238"/>
            <a:ext cx="1662430" cy="0"/>
          </a:xfrm>
          <a:custGeom>
            <a:avLst/>
            <a:gdLst/>
            <a:ahLst/>
            <a:cxnLst/>
            <a:rect l="l" t="t" r="r" b="b"/>
            <a:pathLst>
              <a:path w="1662430">
                <a:moveTo>
                  <a:pt x="0" y="0"/>
                </a:moveTo>
                <a:lnTo>
                  <a:pt x="166230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28135" y="380238"/>
            <a:ext cx="1855470" cy="0"/>
          </a:xfrm>
          <a:custGeom>
            <a:avLst/>
            <a:gdLst/>
            <a:ahLst/>
            <a:cxnLst/>
            <a:rect l="l" t="t" r="r" b="b"/>
            <a:pathLst>
              <a:path w="1855470">
                <a:moveTo>
                  <a:pt x="0" y="0"/>
                </a:moveTo>
                <a:lnTo>
                  <a:pt x="185534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220075" y="380238"/>
            <a:ext cx="801370" cy="0"/>
          </a:xfrm>
          <a:custGeom>
            <a:avLst/>
            <a:gdLst/>
            <a:ahLst/>
            <a:cxnLst/>
            <a:rect l="l" t="t" r="r" b="b"/>
            <a:pathLst>
              <a:path w="801370">
                <a:moveTo>
                  <a:pt x="0" y="0"/>
                </a:moveTo>
                <a:lnTo>
                  <a:pt x="801370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0" y="392429"/>
            <a:ext cx="1544320" cy="0"/>
          </a:xfrm>
          <a:custGeom>
            <a:avLst/>
            <a:gdLst/>
            <a:ahLst/>
            <a:cxnLst/>
            <a:rect l="l" t="t" r="r" b="b"/>
            <a:pathLst>
              <a:path w="1544320">
                <a:moveTo>
                  <a:pt x="0" y="0"/>
                </a:moveTo>
                <a:lnTo>
                  <a:pt x="1543812" y="0"/>
                </a:lnTo>
              </a:path>
            </a:pathLst>
          </a:custGeom>
          <a:ln w="3175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0" y="388620"/>
            <a:ext cx="1571625" cy="0"/>
          </a:xfrm>
          <a:custGeom>
            <a:avLst/>
            <a:gdLst/>
            <a:ahLst/>
            <a:cxnLst/>
            <a:rect l="l" t="t" r="r" b="b"/>
            <a:pathLst>
              <a:path w="1571625">
                <a:moveTo>
                  <a:pt x="0" y="0"/>
                </a:moveTo>
                <a:lnTo>
                  <a:pt x="1571117" y="0"/>
                </a:lnTo>
              </a:path>
            </a:pathLst>
          </a:custGeom>
          <a:ln w="507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718178" y="389381"/>
            <a:ext cx="1811020" cy="0"/>
          </a:xfrm>
          <a:custGeom>
            <a:avLst/>
            <a:gdLst/>
            <a:ahLst/>
            <a:cxnLst/>
            <a:rect l="l" t="t" r="r" b="b"/>
            <a:pathLst>
              <a:path w="1811020">
                <a:moveTo>
                  <a:pt x="0" y="0"/>
                </a:moveTo>
                <a:lnTo>
                  <a:pt x="1810639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183880" y="389381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0" y="397763"/>
            <a:ext cx="1538605" cy="0"/>
          </a:xfrm>
          <a:custGeom>
            <a:avLst/>
            <a:gdLst/>
            <a:ahLst/>
            <a:cxnLst/>
            <a:rect l="l" t="t" r="r" b="b"/>
            <a:pathLst>
              <a:path w="1538605">
                <a:moveTo>
                  <a:pt x="0" y="0"/>
                </a:moveTo>
                <a:lnTo>
                  <a:pt x="1538605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96665" y="397763"/>
            <a:ext cx="1776095" cy="0"/>
          </a:xfrm>
          <a:custGeom>
            <a:avLst/>
            <a:gdLst/>
            <a:ahLst/>
            <a:cxnLst/>
            <a:rect l="l" t="t" r="r" b="b"/>
            <a:pathLst>
              <a:path w="1776095">
                <a:moveTo>
                  <a:pt x="0" y="0"/>
                </a:moveTo>
                <a:lnTo>
                  <a:pt x="1775587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45271" y="397763"/>
            <a:ext cx="812165" cy="0"/>
          </a:xfrm>
          <a:custGeom>
            <a:avLst/>
            <a:gdLst/>
            <a:ahLst/>
            <a:cxnLst/>
            <a:rect l="l" t="t" r="r" b="b"/>
            <a:pathLst>
              <a:path w="812165">
                <a:moveTo>
                  <a:pt x="0" y="0"/>
                </a:moveTo>
                <a:lnTo>
                  <a:pt x="812164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0" y="407669"/>
            <a:ext cx="1500505" cy="0"/>
          </a:xfrm>
          <a:custGeom>
            <a:avLst/>
            <a:gdLst/>
            <a:ahLst/>
            <a:cxnLst/>
            <a:rect l="l" t="t" r="r" b="b"/>
            <a:pathLst>
              <a:path w="1500505">
                <a:moveTo>
                  <a:pt x="0" y="0"/>
                </a:moveTo>
                <a:lnTo>
                  <a:pt x="1500505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875404" y="407669"/>
            <a:ext cx="1748155" cy="0"/>
          </a:xfrm>
          <a:custGeom>
            <a:avLst/>
            <a:gdLst/>
            <a:ahLst/>
            <a:cxnLst/>
            <a:rect l="l" t="t" r="r" b="b"/>
            <a:pathLst>
              <a:path w="1748154">
                <a:moveTo>
                  <a:pt x="0" y="0"/>
                </a:moveTo>
                <a:lnTo>
                  <a:pt x="1747647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02092" y="407669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>
                <a:moveTo>
                  <a:pt x="0" y="0"/>
                </a:moveTo>
                <a:lnTo>
                  <a:pt x="825500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0" y="416813"/>
            <a:ext cx="1463675" cy="0"/>
          </a:xfrm>
          <a:custGeom>
            <a:avLst/>
            <a:gdLst/>
            <a:ahLst/>
            <a:cxnLst/>
            <a:rect l="l" t="t" r="r" b="b"/>
            <a:pathLst>
              <a:path w="1463675">
                <a:moveTo>
                  <a:pt x="0" y="0"/>
                </a:moveTo>
                <a:lnTo>
                  <a:pt x="146316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53890" y="416813"/>
            <a:ext cx="1713864" cy="0"/>
          </a:xfrm>
          <a:custGeom>
            <a:avLst/>
            <a:gdLst/>
            <a:ahLst/>
            <a:cxnLst/>
            <a:rect l="l" t="t" r="r" b="b"/>
            <a:pathLst>
              <a:path w="1713864">
                <a:moveTo>
                  <a:pt x="0" y="0"/>
                </a:moveTo>
                <a:lnTo>
                  <a:pt x="171335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075930" y="419480"/>
            <a:ext cx="795020" cy="0"/>
          </a:xfrm>
          <a:custGeom>
            <a:avLst/>
            <a:gdLst/>
            <a:ahLst/>
            <a:cxnLst/>
            <a:rect l="l" t="t" r="r" b="b"/>
            <a:pathLst>
              <a:path w="795020">
                <a:moveTo>
                  <a:pt x="0" y="0"/>
                </a:moveTo>
                <a:lnTo>
                  <a:pt x="79451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097519" y="414147"/>
            <a:ext cx="792480" cy="0"/>
          </a:xfrm>
          <a:custGeom>
            <a:avLst/>
            <a:gdLst/>
            <a:ahLst/>
            <a:cxnLst/>
            <a:rect l="l" t="t" r="r" b="b"/>
            <a:pathLst>
              <a:path w="792479">
                <a:moveTo>
                  <a:pt x="0" y="0"/>
                </a:moveTo>
                <a:lnTo>
                  <a:pt x="79197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0" y="425958"/>
            <a:ext cx="1425575" cy="0"/>
          </a:xfrm>
          <a:custGeom>
            <a:avLst/>
            <a:gdLst/>
            <a:ahLst/>
            <a:cxnLst/>
            <a:rect l="l" t="t" r="r" b="b"/>
            <a:pathLst>
              <a:path w="1425575">
                <a:moveTo>
                  <a:pt x="0" y="0"/>
                </a:moveTo>
                <a:lnTo>
                  <a:pt x="1425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32503" y="425958"/>
            <a:ext cx="1679575" cy="0"/>
          </a:xfrm>
          <a:custGeom>
            <a:avLst/>
            <a:gdLst/>
            <a:ahLst/>
            <a:cxnLst/>
            <a:rect l="l" t="t" r="r" b="b"/>
            <a:pathLst>
              <a:path w="1679575">
                <a:moveTo>
                  <a:pt x="0" y="0"/>
                </a:moveTo>
                <a:lnTo>
                  <a:pt x="1679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026907" y="425958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0" y="435101"/>
            <a:ext cx="1382395" cy="0"/>
          </a:xfrm>
          <a:custGeom>
            <a:avLst/>
            <a:gdLst/>
            <a:ahLst/>
            <a:cxnLst/>
            <a:rect l="l" t="t" r="r" b="b"/>
            <a:pathLst>
              <a:path w="1382395">
                <a:moveTo>
                  <a:pt x="0" y="0"/>
                </a:moveTo>
                <a:lnTo>
                  <a:pt x="1381887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167123" y="435673"/>
            <a:ext cx="1573530" cy="0"/>
          </a:xfrm>
          <a:custGeom>
            <a:avLst/>
            <a:gdLst/>
            <a:ahLst/>
            <a:cxnLst/>
            <a:rect l="l" t="t" r="r" b="b"/>
            <a:pathLst>
              <a:path w="1573529">
                <a:moveTo>
                  <a:pt x="0" y="0"/>
                </a:moveTo>
                <a:lnTo>
                  <a:pt x="1573022" y="0"/>
                </a:lnTo>
              </a:path>
            </a:pathLst>
          </a:custGeom>
          <a:ln w="6476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127753" y="431863"/>
            <a:ext cx="1587500" cy="0"/>
          </a:xfrm>
          <a:custGeom>
            <a:avLst/>
            <a:gdLst/>
            <a:ahLst/>
            <a:cxnLst/>
            <a:rect l="l" t="t" r="r" b="b"/>
            <a:pathLst>
              <a:path w="1587500">
                <a:moveTo>
                  <a:pt x="0" y="0"/>
                </a:moveTo>
                <a:lnTo>
                  <a:pt x="1586992" y="0"/>
                </a:lnTo>
              </a:path>
            </a:pathLst>
          </a:custGeom>
          <a:ln w="3175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989569" y="435101"/>
            <a:ext cx="834390" cy="0"/>
          </a:xfrm>
          <a:custGeom>
            <a:avLst/>
            <a:gdLst/>
            <a:ahLst/>
            <a:cxnLst/>
            <a:rect l="l" t="t" r="r" b="b"/>
            <a:pathLst>
              <a:path w="834390">
                <a:moveTo>
                  <a:pt x="0" y="0"/>
                </a:moveTo>
                <a:lnTo>
                  <a:pt x="834389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0" y="444245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60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200652" y="444245"/>
            <a:ext cx="1621790" cy="0"/>
          </a:xfrm>
          <a:custGeom>
            <a:avLst/>
            <a:gdLst/>
            <a:ahLst/>
            <a:cxnLst/>
            <a:rect l="l" t="t" r="r" b="b"/>
            <a:pathLst>
              <a:path w="1621789">
                <a:moveTo>
                  <a:pt x="0" y="0"/>
                </a:moveTo>
                <a:lnTo>
                  <a:pt x="1621789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46008" y="444245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0" y="453390"/>
            <a:ext cx="1305560" cy="0"/>
          </a:xfrm>
          <a:custGeom>
            <a:avLst/>
            <a:gdLst/>
            <a:ahLst/>
            <a:cxnLst/>
            <a:rect l="l" t="t" r="r" b="b"/>
            <a:pathLst>
              <a:path w="1305560">
                <a:moveTo>
                  <a:pt x="0" y="0"/>
                </a:moveTo>
                <a:lnTo>
                  <a:pt x="130543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278376" y="453390"/>
            <a:ext cx="1596390" cy="0"/>
          </a:xfrm>
          <a:custGeom>
            <a:avLst/>
            <a:gdLst/>
            <a:ahLst/>
            <a:cxnLst/>
            <a:rect l="l" t="t" r="r" b="b"/>
            <a:pathLst>
              <a:path w="1596389">
                <a:moveTo>
                  <a:pt x="0" y="0"/>
                </a:moveTo>
                <a:lnTo>
                  <a:pt x="159626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909559" y="458088"/>
            <a:ext cx="802005" cy="0"/>
          </a:xfrm>
          <a:custGeom>
            <a:avLst/>
            <a:gdLst/>
            <a:ahLst/>
            <a:cxnLst/>
            <a:rect l="l" t="t" r="r" b="b"/>
            <a:pathLst>
              <a:path w="802004">
                <a:moveTo>
                  <a:pt x="0" y="0"/>
                </a:moveTo>
                <a:lnTo>
                  <a:pt x="802005" y="0"/>
                </a:lnTo>
              </a:path>
            </a:pathLst>
          </a:custGeom>
          <a:ln w="3175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931784" y="452755"/>
            <a:ext cx="800100" cy="0"/>
          </a:xfrm>
          <a:custGeom>
            <a:avLst/>
            <a:gdLst/>
            <a:ahLst/>
            <a:cxnLst/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ln w="939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0" y="462533"/>
            <a:ext cx="1267460" cy="0"/>
          </a:xfrm>
          <a:custGeom>
            <a:avLst/>
            <a:gdLst/>
            <a:ahLst/>
            <a:cxnLst/>
            <a:rect l="l" t="t" r="r" b="b"/>
            <a:pathLst>
              <a:path w="1267460">
                <a:moveTo>
                  <a:pt x="0" y="0"/>
                </a:moveTo>
                <a:lnTo>
                  <a:pt x="126738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357115" y="462533"/>
            <a:ext cx="1569720" cy="0"/>
          </a:xfrm>
          <a:custGeom>
            <a:avLst/>
            <a:gdLst/>
            <a:ahLst/>
            <a:cxnLst/>
            <a:rect l="l" t="t" r="r" b="b"/>
            <a:pathLst>
              <a:path w="1569720">
                <a:moveTo>
                  <a:pt x="0" y="0"/>
                </a:moveTo>
                <a:lnTo>
                  <a:pt x="156959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860156" y="462533"/>
            <a:ext cx="854075" cy="0"/>
          </a:xfrm>
          <a:custGeom>
            <a:avLst/>
            <a:gdLst/>
            <a:ahLst/>
            <a:cxnLst/>
            <a:rect l="l" t="t" r="r" b="b"/>
            <a:pathLst>
              <a:path w="854075">
                <a:moveTo>
                  <a:pt x="0" y="0"/>
                </a:moveTo>
                <a:lnTo>
                  <a:pt x="854075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0" y="474980"/>
            <a:ext cx="1197610" cy="0"/>
          </a:xfrm>
          <a:custGeom>
            <a:avLst/>
            <a:gdLst/>
            <a:ahLst/>
            <a:cxnLst/>
            <a:rect l="l" t="t" r="r" b="b"/>
            <a:pathLst>
              <a:path w="1197610">
                <a:moveTo>
                  <a:pt x="0" y="0"/>
                </a:moveTo>
                <a:lnTo>
                  <a:pt x="1196987" y="0"/>
                </a:lnTo>
              </a:path>
            </a:pathLst>
          </a:custGeom>
          <a:ln w="5079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0" y="469265"/>
            <a:ext cx="1216660" cy="0"/>
          </a:xfrm>
          <a:custGeom>
            <a:avLst/>
            <a:gdLst/>
            <a:ahLst/>
            <a:cxnLst/>
            <a:rect l="l" t="t" r="r" b="b"/>
            <a:pathLst>
              <a:path w="1216660">
                <a:moveTo>
                  <a:pt x="0" y="0"/>
                </a:moveTo>
                <a:lnTo>
                  <a:pt x="1216037" y="0"/>
                </a:lnTo>
              </a:path>
            </a:pathLst>
          </a:custGeom>
          <a:ln w="635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436236" y="471677"/>
            <a:ext cx="1543685" cy="0"/>
          </a:xfrm>
          <a:custGeom>
            <a:avLst/>
            <a:gdLst/>
            <a:ahLst/>
            <a:cxnLst/>
            <a:rect l="l" t="t" r="r" b="b"/>
            <a:pathLst>
              <a:path w="1543685">
                <a:moveTo>
                  <a:pt x="0" y="0"/>
                </a:moveTo>
                <a:lnTo>
                  <a:pt x="1543685" y="0"/>
                </a:lnTo>
              </a:path>
            </a:pathLst>
          </a:custGeom>
          <a:ln w="10667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818246" y="476313"/>
            <a:ext cx="821055" cy="0"/>
          </a:xfrm>
          <a:custGeom>
            <a:avLst/>
            <a:gdLst/>
            <a:ahLst/>
            <a:cxnLst/>
            <a:rect l="l" t="t" r="r" b="b"/>
            <a:pathLst>
              <a:path w="821054">
                <a:moveTo>
                  <a:pt x="0" y="0"/>
                </a:moveTo>
                <a:lnTo>
                  <a:pt x="821054" y="0"/>
                </a:lnTo>
              </a:path>
            </a:pathLst>
          </a:custGeom>
          <a:ln w="3175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844281" y="470979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975" y="0"/>
                </a:lnTo>
              </a:path>
            </a:pathLst>
          </a:custGeom>
          <a:ln w="927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0" y="480822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60">
                <a:moveTo>
                  <a:pt x="0" y="0"/>
                </a:moveTo>
                <a:lnTo>
                  <a:pt x="1191247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525517" y="480822"/>
            <a:ext cx="1506220" cy="0"/>
          </a:xfrm>
          <a:custGeom>
            <a:avLst/>
            <a:gdLst/>
            <a:ahLst/>
            <a:cxnLst/>
            <a:rect l="l" t="t" r="r" b="b"/>
            <a:pathLst>
              <a:path w="1506220">
                <a:moveTo>
                  <a:pt x="0" y="0"/>
                </a:moveTo>
                <a:lnTo>
                  <a:pt x="1506220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768463" y="480822"/>
            <a:ext cx="868044" cy="0"/>
          </a:xfrm>
          <a:custGeom>
            <a:avLst/>
            <a:gdLst/>
            <a:ahLst/>
            <a:cxnLst/>
            <a:rect l="l" t="t" r="r" b="b"/>
            <a:pathLst>
              <a:path w="868045">
                <a:moveTo>
                  <a:pt x="0" y="0"/>
                </a:moveTo>
                <a:lnTo>
                  <a:pt x="868044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0" y="489966"/>
            <a:ext cx="1164590" cy="0"/>
          </a:xfrm>
          <a:custGeom>
            <a:avLst/>
            <a:gdLst/>
            <a:ahLst/>
            <a:cxnLst/>
            <a:rect l="l" t="t" r="r" b="b"/>
            <a:pathLst>
              <a:path w="1164590">
                <a:moveTo>
                  <a:pt x="0" y="0"/>
                </a:moveTo>
                <a:lnTo>
                  <a:pt x="1164043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604130" y="489966"/>
            <a:ext cx="1489075" cy="0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716393" y="489966"/>
            <a:ext cx="879475" cy="0"/>
          </a:xfrm>
          <a:custGeom>
            <a:avLst/>
            <a:gdLst/>
            <a:ahLst/>
            <a:cxnLst/>
            <a:rect l="l" t="t" r="r" b="b"/>
            <a:pathLst>
              <a:path w="879475">
                <a:moveTo>
                  <a:pt x="0" y="0"/>
                </a:moveTo>
                <a:lnTo>
                  <a:pt x="878966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0" y="499109"/>
            <a:ext cx="1137285" cy="0"/>
          </a:xfrm>
          <a:custGeom>
            <a:avLst/>
            <a:gdLst/>
            <a:ahLst/>
            <a:cxnLst/>
            <a:rect l="l" t="t" r="r" b="b"/>
            <a:pathLst>
              <a:path w="1137285">
                <a:moveTo>
                  <a:pt x="0" y="0"/>
                </a:moveTo>
                <a:lnTo>
                  <a:pt x="113675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682871" y="499109"/>
            <a:ext cx="1462405" cy="0"/>
          </a:xfrm>
          <a:custGeom>
            <a:avLst/>
            <a:gdLst/>
            <a:ahLst/>
            <a:cxnLst/>
            <a:rect l="l" t="t" r="r" b="b"/>
            <a:pathLst>
              <a:path w="1462404">
                <a:moveTo>
                  <a:pt x="0" y="0"/>
                </a:moveTo>
                <a:lnTo>
                  <a:pt x="1461896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670165" y="499109"/>
            <a:ext cx="883919" cy="0"/>
          </a:xfrm>
          <a:custGeom>
            <a:avLst/>
            <a:gdLst/>
            <a:ahLst/>
            <a:cxnLst/>
            <a:rect l="l" t="t" r="r" b="b"/>
            <a:pathLst>
              <a:path w="883920">
                <a:moveTo>
                  <a:pt x="0" y="0"/>
                </a:moveTo>
                <a:lnTo>
                  <a:pt x="88341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0" y="508254"/>
            <a:ext cx="1109980" cy="0"/>
          </a:xfrm>
          <a:custGeom>
            <a:avLst/>
            <a:gdLst/>
            <a:ahLst/>
            <a:cxnLst/>
            <a:rect l="l" t="t" r="r" b="b"/>
            <a:pathLst>
              <a:path w="1109980">
                <a:moveTo>
                  <a:pt x="0" y="0"/>
                </a:moveTo>
                <a:lnTo>
                  <a:pt x="1109980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822825" y="510286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3345" y="0"/>
                </a:lnTo>
              </a:path>
            </a:pathLst>
          </a:custGeom>
          <a:ln w="660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777740" y="504951"/>
            <a:ext cx="1370330" cy="0"/>
          </a:xfrm>
          <a:custGeom>
            <a:avLst/>
            <a:gdLst/>
            <a:ahLst/>
            <a:cxnLst/>
            <a:rect l="l" t="t" r="r" b="b"/>
            <a:pathLst>
              <a:path w="1370329">
                <a:moveTo>
                  <a:pt x="0" y="0"/>
                </a:moveTo>
                <a:lnTo>
                  <a:pt x="1370330" y="0"/>
                </a:lnTo>
              </a:path>
            </a:pathLst>
          </a:custGeom>
          <a:ln w="406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623809" y="508254"/>
            <a:ext cx="887094" cy="0"/>
          </a:xfrm>
          <a:custGeom>
            <a:avLst/>
            <a:gdLst/>
            <a:ahLst/>
            <a:cxnLst/>
            <a:rect l="l" t="t" r="r" b="b"/>
            <a:pathLst>
              <a:path w="887095">
                <a:moveTo>
                  <a:pt x="0" y="0"/>
                </a:moveTo>
                <a:lnTo>
                  <a:pt x="887095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0" y="518159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8915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851019" y="518159"/>
            <a:ext cx="1436370" cy="0"/>
          </a:xfrm>
          <a:custGeom>
            <a:avLst/>
            <a:gdLst/>
            <a:ahLst/>
            <a:cxnLst/>
            <a:rect l="l" t="t" r="r" b="b"/>
            <a:pathLst>
              <a:path w="1436370">
                <a:moveTo>
                  <a:pt x="0" y="0"/>
                </a:moveTo>
                <a:lnTo>
                  <a:pt x="1436369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580376" y="521398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725" y="0"/>
                </a:lnTo>
              </a:path>
            </a:pathLst>
          </a:custGeom>
          <a:ln w="3175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607681" y="516826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6476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0" y="526541"/>
            <a:ext cx="1051560" cy="0"/>
          </a:xfrm>
          <a:custGeom>
            <a:avLst/>
            <a:gdLst/>
            <a:ahLst/>
            <a:cxnLst/>
            <a:rect l="l" t="t" r="r" b="b"/>
            <a:pathLst>
              <a:path w="1051560">
                <a:moveTo>
                  <a:pt x="0" y="0"/>
                </a:moveTo>
                <a:lnTo>
                  <a:pt x="1051509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929251" y="526541"/>
            <a:ext cx="1431925" cy="0"/>
          </a:xfrm>
          <a:custGeom>
            <a:avLst/>
            <a:gdLst/>
            <a:ahLst/>
            <a:cxnLst/>
            <a:rect l="l" t="t" r="r" b="b"/>
            <a:pathLst>
              <a:path w="1431925">
                <a:moveTo>
                  <a:pt x="0" y="0"/>
                </a:moveTo>
                <a:lnTo>
                  <a:pt x="143192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495158" y="526541"/>
            <a:ext cx="926465" cy="0"/>
          </a:xfrm>
          <a:custGeom>
            <a:avLst/>
            <a:gdLst/>
            <a:ahLst/>
            <a:cxnLst/>
            <a:rect l="l" t="t" r="r" b="b"/>
            <a:pathLst>
              <a:path w="926465">
                <a:moveTo>
                  <a:pt x="0" y="0"/>
                </a:moveTo>
                <a:lnTo>
                  <a:pt x="92646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0" y="535686"/>
            <a:ext cx="1024255" cy="0"/>
          </a:xfrm>
          <a:custGeom>
            <a:avLst/>
            <a:gdLst/>
            <a:ahLst/>
            <a:cxnLst/>
            <a:rect l="l" t="t" r="r" b="b"/>
            <a:pathLst>
              <a:path w="1024255">
                <a:moveTo>
                  <a:pt x="0" y="0"/>
                </a:moveTo>
                <a:lnTo>
                  <a:pt x="1024229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007483" y="535686"/>
            <a:ext cx="1438275" cy="0"/>
          </a:xfrm>
          <a:custGeom>
            <a:avLst/>
            <a:gdLst/>
            <a:ahLst/>
            <a:cxnLst/>
            <a:rect l="l" t="t" r="r" b="b"/>
            <a:pathLst>
              <a:path w="1438275">
                <a:moveTo>
                  <a:pt x="0" y="0"/>
                </a:moveTo>
                <a:lnTo>
                  <a:pt x="1438147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426070" y="538987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>
                <a:moveTo>
                  <a:pt x="0" y="0"/>
                </a:moveTo>
                <a:lnTo>
                  <a:pt x="913129" y="0"/>
                </a:lnTo>
              </a:path>
            </a:pathLst>
          </a:custGeom>
          <a:ln w="4064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468616" y="533654"/>
            <a:ext cx="895985" cy="0"/>
          </a:xfrm>
          <a:custGeom>
            <a:avLst/>
            <a:gdLst/>
            <a:ahLst/>
            <a:cxnLst/>
            <a:rect l="l" t="t" r="r" b="b"/>
            <a:pathLst>
              <a:path w="895984">
                <a:moveTo>
                  <a:pt x="0" y="0"/>
                </a:moveTo>
                <a:lnTo>
                  <a:pt x="895984" y="0"/>
                </a:lnTo>
              </a:path>
            </a:pathLst>
          </a:custGeom>
          <a:ln w="6603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0" y="544830"/>
            <a:ext cx="998219" cy="0"/>
          </a:xfrm>
          <a:custGeom>
            <a:avLst/>
            <a:gdLst/>
            <a:ahLst/>
            <a:cxnLst/>
            <a:rect l="l" t="t" r="r" b="b"/>
            <a:pathLst>
              <a:path w="998219">
                <a:moveTo>
                  <a:pt x="0" y="0"/>
                </a:moveTo>
                <a:lnTo>
                  <a:pt x="997661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86730" y="544830"/>
            <a:ext cx="1434465" cy="0"/>
          </a:xfrm>
          <a:custGeom>
            <a:avLst/>
            <a:gdLst/>
            <a:ahLst/>
            <a:cxnLst/>
            <a:rect l="l" t="t" r="r" b="b"/>
            <a:pathLst>
              <a:path w="1434465">
                <a:moveTo>
                  <a:pt x="0" y="0"/>
                </a:moveTo>
                <a:lnTo>
                  <a:pt x="1433957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336663" y="544830"/>
            <a:ext cx="1000125" cy="0"/>
          </a:xfrm>
          <a:custGeom>
            <a:avLst/>
            <a:gdLst/>
            <a:ahLst/>
            <a:cxnLst/>
            <a:rect l="l" t="t" r="r" b="b"/>
            <a:pathLst>
              <a:path w="1000125">
                <a:moveTo>
                  <a:pt x="0" y="0"/>
                </a:moveTo>
                <a:lnTo>
                  <a:pt x="999616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0" y="553973"/>
            <a:ext cx="970280" cy="0"/>
          </a:xfrm>
          <a:custGeom>
            <a:avLst/>
            <a:gdLst/>
            <a:ahLst/>
            <a:cxnLst/>
            <a:rect l="l" t="t" r="r" b="b"/>
            <a:pathLst>
              <a:path w="970280">
                <a:moveTo>
                  <a:pt x="0" y="0"/>
                </a:moveTo>
                <a:lnTo>
                  <a:pt x="970229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242940" y="557974"/>
            <a:ext cx="1354455" cy="0"/>
          </a:xfrm>
          <a:custGeom>
            <a:avLst/>
            <a:gdLst/>
            <a:ahLst/>
            <a:cxnLst/>
            <a:rect l="l" t="t" r="r" b="b"/>
            <a:pathLst>
              <a:path w="1354454">
                <a:moveTo>
                  <a:pt x="0" y="0"/>
                </a:moveTo>
                <a:lnTo>
                  <a:pt x="1354455" y="0"/>
                </a:lnTo>
              </a:path>
            </a:pathLst>
          </a:custGeom>
          <a:ln w="3175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197855" y="552640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59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8000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261479" y="553973"/>
            <a:ext cx="1022350" cy="0"/>
          </a:xfrm>
          <a:custGeom>
            <a:avLst/>
            <a:gdLst/>
            <a:ahLst/>
            <a:cxnLst/>
            <a:rect l="l" t="t" r="r" b="b"/>
            <a:pathLst>
              <a:path w="1022350">
                <a:moveTo>
                  <a:pt x="0" y="0"/>
                </a:moveTo>
                <a:lnTo>
                  <a:pt x="1022350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0" y="56388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177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254752" y="563880"/>
            <a:ext cx="1535430" cy="0"/>
          </a:xfrm>
          <a:custGeom>
            <a:avLst/>
            <a:gdLst/>
            <a:ahLst/>
            <a:cxnLst/>
            <a:rect l="l" t="t" r="r" b="b"/>
            <a:pathLst>
              <a:path w="1535429">
                <a:moveTo>
                  <a:pt x="0" y="0"/>
                </a:moveTo>
                <a:lnTo>
                  <a:pt x="1535429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085456" y="563880"/>
            <a:ext cx="1140460" cy="0"/>
          </a:xfrm>
          <a:custGeom>
            <a:avLst/>
            <a:gdLst/>
            <a:ahLst/>
            <a:cxnLst/>
            <a:rect l="l" t="t" r="r" b="b"/>
            <a:pathLst>
              <a:path w="1140459">
                <a:moveTo>
                  <a:pt x="0" y="0"/>
                </a:moveTo>
                <a:lnTo>
                  <a:pt x="1140460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0" y="568451"/>
            <a:ext cx="8174355" cy="7620"/>
          </a:xfrm>
          <a:custGeom>
            <a:avLst/>
            <a:gdLst/>
            <a:ahLst/>
            <a:cxnLst/>
            <a:rect l="l" t="t" r="r" b="b"/>
            <a:pathLst>
              <a:path w="8174355" h="7620">
                <a:moveTo>
                  <a:pt x="912469" y="0"/>
                </a:moveTo>
                <a:lnTo>
                  <a:pt x="0" y="0"/>
                </a:lnTo>
                <a:lnTo>
                  <a:pt x="0" y="7620"/>
                </a:lnTo>
                <a:lnTo>
                  <a:pt x="886434" y="7620"/>
                </a:lnTo>
                <a:lnTo>
                  <a:pt x="892784" y="5461"/>
                </a:lnTo>
                <a:lnTo>
                  <a:pt x="912469" y="0"/>
                </a:lnTo>
                <a:close/>
              </a:path>
              <a:path w="8174355" h="7620">
                <a:moveTo>
                  <a:pt x="6789801" y="0"/>
                </a:moveTo>
                <a:lnTo>
                  <a:pt x="5332603" y="0"/>
                </a:lnTo>
                <a:lnTo>
                  <a:pt x="5411343" y="7620"/>
                </a:lnTo>
                <a:lnTo>
                  <a:pt x="8123301" y="7620"/>
                </a:lnTo>
                <a:lnTo>
                  <a:pt x="8130285" y="6476"/>
                </a:lnTo>
                <a:lnTo>
                  <a:pt x="6933946" y="6476"/>
                </a:lnTo>
                <a:lnTo>
                  <a:pt x="6789801" y="0"/>
                </a:lnTo>
                <a:close/>
              </a:path>
              <a:path w="8174355" h="7620">
                <a:moveTo>
                  <a:pt x="8174101" y="0"/>
                </a:moveTo>
                <a:lnTo>
                  <a:pt x="7085076" y="0"/>
                </a:lnTo>
                <a:lnTo>
                  <a:pt x="6933946" y="6476"/>
                </a:lnTo>
                <a:lnTo>
                  <a:pt x="8130285" y="6476"/>
                </a:lnTo>
                <a:lnTo>
                  <a:pt x="8174101" y="0"/>
                </a:lnTo>
                <a:close/>
              </a:path>
            </a:pathLst>
          </a:custGeom>
          <a:solidFill>
            <a:srgbClr val="00ACD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0" y="581405"/>
            <a:ext cx="886460" cy="0"/>
          </a:xfrm>
          <a:custGeom>
            <a:avLst/>
            <a:gdLst/>
            <a:ahLst/>
            <a:cxnLst/>
            <a:rect l="l" t="t" r="r" b="b"/>
            <a:pathLst>
              <a:path w="886460">
                <a:moveTo>
                  <a:pt x="0" y="0"/>
                </a:moveTo>
                <a:lnTo>
                  <a:pt x="886396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411089" y="581405"/>
            <a:ext cx="2712085" cy="0"/>
          </a:xfrm>
          <a:custGeom>
            <a:avLst/>
            <a:gdLst/>
            <a:ahLst/>
            <a:cxnLst/>
            <a:rect l="l" t="t" r="r" b="b"/>
            <a:pathLst>
              <a:path w="2712084">
                <a:moveTo>
                  <a:pt x="0" y="0"/>
                </a:moveTo>
                <a:lnTo>
                  <a:pt x="2711831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0" y="590550"/>
            <a:ext cx="864869" cy="0"/>
          </a:xfrm>
          <a:custGeom>
            <a:avLst/>
            <a:gdLst/>
            <a:ahLst/>
            <a:cxnLst/>
            <a:rect l="l" t="t" r="r" b="b"/>
            <a:pathLst>
              <a:path w="864869">
                <a:moveTo>
                  <a:pt x="0" y="0"/>
                </a:moveTo>
                <a:lnTo>
                  <a:pt x="864857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490083" y="590550"/>
            <a:ext cx="2581910" cy="0"/>
          </a:xfrm>
          <a:custGeom>
            <a:avLst/>
            <a:gdLst/>
            <a:ahLst/>
            <a:cxnLst/>
            <a:rect l="l" t="t" r="r" b="b"/>
            <a:pathLst>
              <a:path w="2581909">
                <a:moveTo>
                  <a:pt x="0" y="0"/>
                </a:moveTo>
                <a:lnTo>
                  <a:pt x="2581910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0" y="599694"/>
            <a:ext cx="843280" cy="0"/>
          </a:xfrm>
          <a:custGeom>
            <a:avLst/>
            <a:gdLst/>
            <a:ahLst/>
            <a:cxnLst/>
            <a:rect l="l" t="t" r="r" b="b"/>
            <a:pathLst>
              <a:path w="843280">
                <a:moveTo>
                  <a:pt x="0" y="0"/>
                </a:moveTo>
                <a:lnTo>
                  <a:pt x="842670" y="0"/>
                </a:lnTo>
              </a:path>
            </a:pathLst>
          </a:custGeom>
          <a:ln w="10667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619241" y="600329"/>
            <a:ext cx="2360930" cy="0"/>
          </a:xfrm>
          <a:custGeom>
            <a:avLst/>
            <a:gdLst/>
            <a:ahLst/>
            <a:cxnLst/>
            <a:rect l="l" t="t" r="r" b="b"/>
            <a:pathLst>
              <a:path w="2360929">
                <a:moveTo>
                  <a:pt x="0" y="0"/>
                </a:moveTo>
                <a:lnTo>
                  <a:pt x="2360422" y="0"/>
                </a:lnTo>
              </a:path>
            </a:pathLst>
          </a:custGeom>
          <a:ln w="9398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574157" y="594994"/>
            <a:ext cx="2444115" cy="0"/>
          </a:xfrm>
          <a:custGeom>
            <a:avLst/>
            <a:gdLst/>
            <a:ahLst/>
            <a:cxnLst/>
            <a:rect l="l" t="t" r="r" b="b"/>
            <a:pathLst>
              <a:path w="2444115">
                <a:moveTo>
                  <a:pt x="0" y="0"/>
                </a:moveTo>
                <a:lnTo>
                  <a:pt x="2443607" y="0"/>
                </a:lnTo>
              </a:path>
            </a:pathLst>
          </a:custGeom>
          <a:ln w="3175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0" y="609600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>
                <a:moveTo>
                  <a:pt x="0" y="0"/>
                </a:moveTo>
                <a:lnTo>
                  <a:pt x="817829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657469" y="609600"/>
            <a:ext cx="2286635" cy="0"/>
          </a:xfrm>
          <a:custGeom>
            <a:avLst/>
            <a:gdLst/>
            <a:ahLst/>
            <a:cxnLst/>
            <a:rect l="l" t="t" r="r" b="b"/>
            <a:pathLst>
              <a:path w="2286634">
                <a:moveTo>
                  <a:pt x="0" y="0"/>
                </a:moveTo>
                <a:lnTo>
                  <a:pt x="2286507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0" y="618744"/>
            <a:ext cx="796290" cy="0"/>
          </a:xfrm>
          <a:custGeom>
            <a:avLst/>
            <a:gdLst/>
            <a:ahLst/>
            <a:cxnLst/>
            <a:rect l="l" t="t" r="r" b="b"/>
            <a:pathLst>
              <a:path w="796290">
                <a:moveTo>
                  <a:pt x="0" y="0"/>
                </a:moveTo>
                <a:lnTo>
                  <a:pt x="795693" y="0"/>
                </a:lnTo>
              </a:path>
            </a:pathLst>
          </a:custGeom>
          <a:ln w="9143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818759" y="622173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312" y="0"/>
                </a:lnTo>
              </a:path>
            </a:pathLst>
          </a:custGeom>
          <a:ln w="3175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770498" y="617601"/>
            <a:ext cx="2076450" cy="0"/>
          </a:xfrm>
          <a:custGeom>
            <a:avLst/>
            <a:gdLst/>
            <a:ahLst/>
            <a:cxnLst/>
            <a:rect l="l" t="t" r="r" b="b"/>
            <a:pathLst>
              <a:path w="2076450">
                <a:moveTo>
                  <a:pt x="0" y="0"/>
                </a:moveTo>
                <a:lnTo>
                  <a:pt x="2075942" y="0"/>
                </a:lnTo>
              </a:path>
            </a:pathLst>
          </a:custGeom>
          <a:ln w="6857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0" y="62712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141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819013" y="627126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439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0" y="636269"/>
            <a:ext cx="752475" cy="0"/>
          </a:xfrm>
          <a:custGeom>
            <a:avLst/>
            <a:gdLst/>
            <a:ahLst/>
            <a:cxnLst/>
            <a:rect l="l" t="t" r="r" b="b"/>
            <a:pathLst>
              <a:path w="752475">
                <a:moveTo>
                  <a:pt x="0" y="0"/>
                </a:moveTo>
                <a:lnTo>
                  <a:pt x="75191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919470" y="636269"/>
            <a:ext cx="1819275" cy="0"/>
          </a:xfrm>
          <a:custGeom>
            <a:avLst/>
            <a:gdLst/>
            <a:ahLst/>
            <a:cxnLst/>
            <a:rect l="l" t="t" r="r" b="b"/>
            <a:pathLst>
              <a:path w="1819275">
                <a:moveTo>
                  <a:pt x="0" y="0"/>
                </a:moveTo>
                <a:lnTo>
                  <a:pt x="181876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0" y="645413"/>
            <a:ext cx="730885" cy="0"/>
          </a:xfrm>
          <a:custGeom>
            <a:avLst/>
            <a:gdLst/>
            <a:ahLst/>
            <a:cxnLst/>
            <a:rect l="l" t="t" r="r" b="b"/>
            <a:pathLst>
              <a:path w="730885">
                <a:moveTo>
                  <a:pt x="0" y="0"/>
                </a:moveTo>
                <a:lnTo>
                  <a:pt x="730326" y="0"/>
                </a:lnTo>
              </a:path>
            </a:pathLst>
          </a:custGeom>
          <a:ln w="10668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099175" y="64738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3806" y="0"/>
                </a:lnTo>
              </a:path>
            </a:pathLst>
          </a:custGeom>
          <a:ln w="6731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041390" y="642048"/>
            <a:ext cx="1613535" cy="0"/>
          </a:xfrm>
          <a:custGeom>
            <a:avLst/>
            <a:gdLst/>
            <a:ahLst/>
            <a:cxnLst/>
            <a:rect l="l" t="t" r="r" b="b"/>
            <a:pathLst>
              <a:path w="1613534">
                <a:moveTo>
                  <a:pt x="0" y="0"/>
                </a:moveTo>
                <a:lnTo>
                  <a:pt x="1613027" y="0"/>
                </a:lnTo>
              </a:path>
            </a:pathLst>
          </a:custGeom>
          <a:ln w="3937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5319"/>
            <a:ext cx="704850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824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134480" y="655319"/>
            <a:ext cx="1430020" cy="0"/>
          </a:xfrm>
          <a:custGeom>
            <a:avLst/>
            <a:gdLst/>
            <a:ahLst/>
            <a:cxnLst/>
            <a:rect l="l" t="t" r="r" b="b"/>
            <a:pathLst>
              <a:path w="1430020">
                <a:moveTo>
                  <a:pt x="0" y="0"/>
                </a:moveTo>
                <a:lnTo>
                  <a:pt x="1430020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664463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5">
                <a:moveTo>
                  <a:pt x="0" y="0"/>
                </a:moveTo>
                <a:lnTo>
                  <a:pt x="683285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235319" y="664463"/>
            <a:ext cx="1226185" cy="0"/>
          </a:xfrm>
          <a:custGeom>
            <a:avLst/>
            <a:gdLst/>
            <a:ahLst/>
            <a:cxnLst/>
            <a:rect l="l" t="t" r="r" b="b"/>
            <a:pathLst>
              <a:path w="1226184">
                <a:moveTo>
                  <a:pt x="0" y="0"/>
                </a:moveTo>
                <a:lnTo>
                  <a:pt x="1226184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0" y="672845"/>
            <a:ext cx="661670" cy="0"/>
          </a:xfrm>
          <a:custGeom>
            <a:avLst/>
            <a:gdLst/>
            <a:ahLst/>
            <a:cxnLst/>
            <a:rect l="l" t="t" r="r" b="b"/>
            <a:pathLst>
              <a:path w="661670">
                <a:moveTo>
                  <a:pt x="0" y="0"/>
                </a:moveTo>
                <a:lnTo>
                  <a:pt x="661047" y="0"/>
                </a:lnTo>
              </a:path>
            </a:pathLst>
          </a:custGeom>
          <a:ln w="10667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452996" y="673544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9270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343141" y="668210"/>
            <a:ext cx="1007110" cy="0"/>
          </a:xfrm>
          <a:custGeom>
            <a:avLst/>
            <a:gdLst/>
            <a:ahLst/>
            <a:cxnLst/>
            <a:rect l="l" t="t" r="r" b="b"/>
            <a:pathLst>
              <a:path w="1007109">
                <a:moveTo>
                  <a:pt x="0" y="0"/>
                </a:moveTo>
                <a:lnTo>
                  <a:pt x="1007110" y="0"/>
                </a:lnTo>
              </a:path>
            </a:pathLst>
          </a:custGeom>
          <a:ln w="3175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0" y="686434"/>
            <a:ext cx="615950" cy="0"/>
          </a:xfrm>
          <a:custGeom>
            <a:avLst/>
            <a:gdLst/>
            <a:ahLst/>
            <a:cxnLst/>
            <a:rect l="l" t="t" r="r" b="b"/>
            <a:pathLst>
              <a:path w="615950">
                <a:moveTo>
                  <a:pt x="0" y="0"/>
                </a:moveTo>
                <a:lnTo>
                  <a:pt x="615950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0" y="681355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5">
                <a:moveTo>
                  <a:pt x="0" y="0"/>
                </a:moveTo>
                <a:lnTo>
                  <a:pt x="628015" y="0"/>
                </a:lnTo>
              </a:path>
            </a:pathLst>
          </a:custGeom>
          <a:ln w="8890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658609" y="682688"/>
            <a:ext cx="417195" cy="0"/>
          </a:xfrm>
          <a:custGeom>
            <a:avLst/>
            <a:gdLst/>
            <a:ahLst/>
            <a:cxnLst/>
            <a:rect l="l" t="t" r="r" b="b"/>
            <a:pathLst>
              <a:path w="417195">
                <a:moveTo>
                  <a:pt x="0" y="0"/>
                </a:moveTo>
                <a:lnTo>
                  <a:pt x="417195" y="0"/>
                </a:lnTo>
              </a:path>
            </a:pathLst>
          </a:custGeom>
          <a:ln w="9271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541134" y="677354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485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0" y="691895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>
                <a:moveTo>
                  <a:pt x="0" y="0"/>
                </a:moveTo>
                <a:lnTo>
                  <a:pt x="614641" y="0"/>
                </a:lnTo>
              </a:path>
            </a:pathLst>
          </a:custGeom>
          <a:ln w="9143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761098" y="68865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>
                <a:moveTo>
                  <a:pt x="0" y="0"/>
                </a:moveTo>
                <a:lnTo>
                  <a:pt x="151765" y="0"/>
                </a:lnTo>
              </a:path>
            </a:pathLst>
          </a:custGeom>
          <a:ln w="3175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0" y="701040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408" y="0"/>
                </a:lnTo>
              </a:path>
            </a:pathLst>
          </a:custGeom>
          <a:ln w="9144">
            <a:solidFill>
              <a:srgbClr val="009E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0" y="710183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9143">
            <a:solidFill>
              <a:srgbClr val="009D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0" y="718566"/>
            <a:ext cx="561340" cy="0"/>
          </a:xfrm>
          <a:custGeom>
            <a:avLst/>
            <a:gdLst/>
            <a:ahLst/>
            <a:cxnLst/>
            <a:rect l="l" t="t" r="r" b="b"/>
            <a:pathLst>
              <a:path w="561340">
                <a:moveTo>
                  <a:pt x="0" y="0"/>
                </a:moveTo>
                <a:lnTo>
                  <a:pt x="560832" y="0"/>
                </a:lnTo>
              </a:path>
            </a:pathLst>
          </a:custGeom>
          <a:ln w="10667">
            <a:solidFill>
              <a:srgbClr val="009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0" y="727709"/>
            <a:ext cx="543560" cy="0"/>
          </a:xfrm>
          <a:custGeom>
            <a:avLst/>
            <a:gdLst/>
            <a:ahLst/>
            <a:cxnLst/>
            <a:rect l="l" t="t" r="r" b="b"/>
            <a:pathLst>
              <a:path w="543560">
                <a:moveTo>
                  <a:pt x="0" y="0"/>
                </a:moveTo>
                <a:lnTo>
                  <a:pt x="543433" y="0"/>
                </a:lnTo>
              </a:path>
            </a:pathLst>
          </a:custGeom>
          <a:ln w="10668">
            <a:solidFill>
              <a:srgbClr val="009B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0" y="737616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5">
                <a:moveTo>
                  <a:pt x="0" y="0"/>
                </a:moveTo>
                <a:lnTo>
                  <a:pt x="522097" y="0"/>
                </a:lnTo>
              </a:path>
            </a:pathLst>
          </a:custGeom>
          <a:ln w="9143">
            <a:solidFill>
              <a:srgbClr val="009A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0" y="75133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>
                <a:moveTo>
                  <a:pt x="0" y="0"/>
                </a:moveTo>
                <a:lnTo>
                  <a:pt x="505333" y="0"/>
                </a:lnTo>
              </a:path>
            </a:pathLst>
          </a:custGeom>
          <a:ln w="18287">
            <a:solidFill>
              <a:srgbClr val="009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0" y="764286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392" y="0"/>
                </a:lnTo>
              </a:path>
            </a:pathLst>
          </a:custGeom>
          <a:ln w="10668">
            <a:solidFill>
              <a:srgbClr val="0096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0" y="773430"/>
            <a:ext cx="451484" cy="0"/>
          </a:xfrm>
          <a:custGeom>
            <a:avLst/>
            <a:gdLst/>
            <a:ahLst/>
            <a:cxnLst/>
            <a:rect l="l" t="t" r="r" b="b"/>
            <a:pathLst>
              <a:path w="451484">
                <a:moveTo>
                  <a:pt x="0" y="0"/>
                </a:moveTo>
                <a:lnTo>
                  <a:pt x="451104" y="0"/>
                </a:lnTo>
              </a:path>
            </a:pathLst>
          </a:custGeom>
          <a:ln w="10667">
            <a:solidFill>
              <a:srgbClr val="0095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0" y="783336"/>
            <a:ext cx="431165" cy="0"/>
          </a:xfrm>
          <a:custGeom>
            <a:avLst/>
            <a:gdLst/>
            <a:ahLst/>
            <a:cxnLst/>
            <a:rect l="l" t="t" r="r" b="b"/>
            <a:pathLst>
              <a:path w="431165">
                <a:moveTo>
                  <a:pt x="0" y="0"/>
                </a:moveTo>
                <a:lnTo>
                  <a:pt x="430656" y="0"/>
                </a:lnTo>
              </a:path>
            </a:pathLst>
          </a:custGeom>
          <a:ln w="9144">
            <a:solidFill>
              <a:srgbClr val="0094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0" y="792480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369" y="0"/>
                </a:lnTo>
              </a:path>
            </a:pathLst>
          </a:custGeom>
          <a:ln w="9143">
            <a:solidFill>
              <a:srgbClr val="0093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0" y="801623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9144">
            <a:solidFill>
              <a:srgbClr val="0092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0" y="810894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525" y="0"/>
                </a:lnTo>
              </a:path>
            </a:pathLst>
          </a:custGeom>
          <a:ln w="8889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0" y="805815"/>
            <a:ext cx="376555" cy="0"/>
          </a:xfrm>
          <a:custGeom>
            <a:avLst/>
            <a:gdLst/>
            <a:ahLst/>
            <a:cxnLst/>
            <a:rect l="l" t="t" r="r" b="b"/>
            <a:pathLst>
              <a:path w="376555">
                <a:moveTo>
                  <a:pt x="0" y="0"/>
                </a:moveTo>
                <a:lnTo>
                  <a:pt x="376428" y="0"/>
                </a:lnTo>
              </a:path>
            </a:pathLst>
          </a:custGeom>
          <a:ln w="3175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0" y="819150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1188" y="0"/>
                </a:lnTo>
              </a:path>
            </a:pathLst>
          </a:custGeom>
          <a:ln w="10668">
            <a:solidFill>
              <a:srgbClr val="009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0" y="829055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9143">
            <a:solidFill>
              <a:srgbClr val="0090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0" y="838200"/>
            <a:ext cx="327660" cy="0"/>
          </a:xfrm>
          <a:custGeom>
            <a:avLst/>
            <a:gdLst/>
            <a:ahLst/>
            <a:cxnLst/>
            <a:rect l="l" t="t" r="r" b="b"/>
            <a:pathLst>
              <a:path w="327660">
                <a:moveTo>
                  <a:pt x="0" y="0"/>
                </a:moveTo>
                <a:lnTo>
                  <a:pt x="327660" y="0"/>
                </a:lnTo>
              </a:path>
            </a:pathLst>
          </a:custGeom>
          <a:ln w="9144">
            <a:solidFill>
              <a:srgbClr val="008F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0" y="847344"/>
            <a:ext cx="311785" cy="0"/>
          </a:xfrm>
          <a:custGeom>
            <a:avLst/>
            <a:gdLst/>
            <a:ahLst/>
            <a:cxnLst/>
            <a:rect l="l" t="t" r="r" b="b"/>
            <a:pathLst>
              <a:path w="311785">
                <a:moveTo>
                  <a:pt x="0" y="0"/>
                </a:moveTo>
                <a:lnTo>
                  <a:pt x="311785" y="0"/>
                </a:lnTo>
              </a:path>
            </a:pathLst>
          </a:custGeom>
          <a:ln w="9143">
            <a:solidFill>
              <a:srgbClr val="008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0" y="855725"/>
            <a:ext cx="297180" cy="0"/>
          </a:xfrm>
          <a:custGeom>
            <a:avLst/>
            <a:gdLst/>
            <a:ahLst/>
            <a:cxnLst/>
            <a:rect l="l" t="t" r="r" b="b"/>
            <a:pathLst>
              <a:path w="297180">
                <a:moveTo>
                  <a:pt x="0" y="0"/>
                </a:moveTo>
                <a:lnTo>
                  <a:pt x="297180" y="0"/>
                </a:lnTo>
              </a:path>
            </a:pathLst>
          </a:custGeom>
          <a:ln w="10668">
            <a:solidFill>
              <a:srgbClr val="008D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0" y="864869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10667">
            <a:solidFill>
              <a:srgbClr val="008B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0" y="874775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>
                <a:moveTo>
                  <a:pt x="0" y="0"/>
                </a:moveTo>
                <a:lnTo>
                  <a:pt x="263652" y="0"/>
                </a:lnTo>
              </a:path>
            </a:pathLst>
          </a:custGeom>
          <a:ln w="9144">
            <a:solidFill>
              <a:srgbClr val="008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0" y="879347"/>
            <a:ext cx="246888" cy="149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402835" y="9144"/>
            <a:ext cx="4741545" cy="0"/>
          </a:xfrm>
          <a:custGeom>
            <a:avLst/>
            <a:gdLst/>
            <a:ahLst/>
            <a:cxnLst/>
            <a:rect l="l" t="t" r="r" b="b"/>
            <a:pathLst>
              <a:path w="4741545">
                <a:moveTo>
                  <a:pt x="0" y="0"/>
                </a:moveTo>
                <a:lnTo>
                  <a:pt x="4741164" y="0"/>
                </a:lnTo>
              </a:path>
            </a:pathLst>
          </a:custGeom>
          <a:ln w="18288">
            <a:solidFill>
              <a:srgbClr val="009A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450079" y="23622"/>
            <a:ext cx="4693285" cy="0"/>
          </a:xfrm>
          <a:custGeom>
            <a:avLst/>
            <a:gdLst/>
            <a:ahLst/>
            <a:cxnLst/>
            <a:rect l="l" t="t" r="r" b="b"/>
            <a:pathLst>
              <a:path w="4693284">
                <a:moveTo>
                  <a:pt x="0" y="0"/>
                </a:moveTo>
                <a:lnTo>
                  <a:pt x="4693285" y="0"/>
                </a:lnTo>
              </a:path>
            </a:pathLst>
          </a:custGeom>
          <a:ln w="13715">
            <a:solidFill>
              <a:srgbClr val="009A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489703" y="37338"/>
            <a:ext cx="4653915" cy="0"/>
          </a:xfrm>
          <a:custGeom>
            <a:avLst/>
            <a:gdLst/>
            <a:ahLst/>
            <a:cxnLst/>
            <a:rect l="l" t="t" r="r" b="b"/>
            <a:pathLst>
              <a:path w="4653915">
                <a:moveTo>
                  <a:pt x="0" y="0"/>
                </a:moveTo>
                <a:lnTo>
                  <a:pt x="4653661" y="0"/>
                </a:lnTo>
              </a:path>
            </a:pathLst>
          </a:custGeom>
          <a:ln w="13716">
            <a:solidFill>
              <a:srgbClr val="009B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526279" y="50292"/>
            <a:ext cx="4617720" cy="0"/>
          </a:xfrm>
          <a:custGeom>
            <a:avLst/>
            <a:gdLst/>
            <a:ahLst/>
            <a:cxnLst/>
            <a:rect l="l" t="t" r="r" b="b"/>
            <a:pathLst>
              <a:path w="4617720">
                <a:moveTo>
                  <a:pt x="0" y="0"/>
                </a:moveTo>
                <a:lnTo>
                  <a:pt x="4617720" y="0"/>
                </a:lnTo>
              </a:path>
            </a:pathLst>
          </a:custGeom>
          <a:ln w="15239">
            <a:solidFill>
              <a:srgbClr val="009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565903" y="63246"/>
            <a:ext cx="4578350" cy="0"/>
          </a:xfrm>
          <a:custGeom>
            <a:avLst/>
            <a:gdLst/>
            <a:ahLst/>
            <a:cxnLst/>
            <a:rect l="l" t="t" r="r" b="b"/>
            <a:pathLst>
              <a:path w="4578350">
                <a:moveTo>
                  <a:pt x="0" y="0"/>
                </a:moveTo>
                <a:lnTo>
                  <a:pt x="4578096" y="0"/>
                </a:lnTo>
              </a:path>
            </a:pathLst>
          </a:custGeom>
          <a:ln w="13715">
            <a:solidFill>
              <a:srgbClr val="009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608576" y="75438"/>
            <a:ext cx="4535805" cy="0"/>
          </a:xfrm>
          <a:custGeom>
            <a:avLst/>
            <a:gdLst/>
            <a:ahLst/>
            <a:cxnLst/>
            <a:rect l="l" t="t" r="r" b="b"/>
            <a:pathLst>
              <a:path w="4535805">
                <a:moveTo>
                  <a:pt x="0" y="0"/>
                </a:moveTo>
                <a:lnTo>
                  <a:pt x="4535424" y="0"/>
                </a:lnTo>
              </a:path>
            </a:pathLst>
          </a:custGeom>
          <a:ln w="13716">
            <a:solidFill>
              <a:srgbClr val="009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649723" y="88392"/>
            <a:ext cx="449453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276" y="0"/>
                </a:lnTo>
              </a:path>
            </a:pathLst>
          </a:custGeom>
          <a:ln w="15239">
            <a:solidFill>
              <a:srgbClr val="009C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695444" y="102870"/>
            <a:ext cx="4448810" cy="0"/>
          </a:xfrm>
          <a:custGeom>
            <a:avLst/>
            <a:gdLst/>
            <a:ahLst/>
            <a:cxnLst/>
            <a:rect l="l" t="t" r="r" b="b"/>
            <a:pathLst>
              <a:path w="4448809">
                <a:moveTo>
                  <a:pt x="0" y="0"/>
                </a:moveTo>
                <a:lnTo>
                  <a:pt x="4448556" y="0"/>
                </a:lnTo>
              </a:path>
            </a:pathLst>
          </a:custGeom>
          <a:ln w="13716">
            <a:solidFill>
              <a:srgbClr val="009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738115" y="115062"/>
            <a:ext cx="4406265" cy="0"/>
          </a:xfrm>
          <a:custGeom>
            <a:avLst/>
            <a:gdLst/>
            <a:ahLst/>
            <a:cxnLst/>
            <a:rect l="l" t="t" r="r" b="b"/>
            <a:pathLst>
              <a:path w="4406265">
                <a:moveTo>
                  <a:pt x="0" y="0"/>
                </a:moveTo>
                <a:lnTo>
                  <a:pt x="4405884" y="0"/>
                </a:lnTo>
              </a:path>
            </a:pathLst>
          </a:custGeom>
          <a:ln w="13716">
            <a:solidFill>
              <a:srgbClr val="009D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779264" y="127254"/>
            <a:ext cx="4364990" cy="0"/>
          </a:xfrm>
          <a:custGeom>
            <a:avLst/>
            <a:gdLst/>
            <a:ahLst/>
            <a:cxnLst/>
            <a:rect l="l" t="t" r="r" b="b"/>
            <a:pathLst>
              <a:path w="4364990">
                <a:moveTo>
                  <a:pt x="0" y="0"/>
                </a:moveTo>
                <a:lnTo>
                  <a:pt x="4364736" y="0"/>
                </a:lnTo>
              </a:path>
            </a:pathLst>
          </a:custGeom>
          <a:ln w="13715">
            <a:solidFill>
              <a:srgbClr val="009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823459" y="140970"/>
            <a:ext cx="4320540" cy="0"/>
          </a:xfrm>
          <a:custGeom>
            <a:avLst/>
            <a:gdLst/>
            <a:ahLst/>
            <a:cxnLst/>
            <a:rect l="l" t="t" r="r" b="b"/>
            <a:pathLst>
              <a:path w="4320540">
                <a:moveTo>
                  <a:pt x="0" y="0"/>
                </a:moveTo>
                <a:lnTo>
                  <a:pt x="4320540" y="0"/>
                </a:lnTo>
              </a:path>
            </a:pathLst>
          </a:custGeom>
          <a:ln w="13716">
            <a:solidFill>
              <a:srgbClr val="009E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869179" y="153162"/>
            <a:ext cx="4274820" cy="0"/>
          </a:xfrm>
          <a:custGeom>
            <a:avLst/>
            <a:gdLst/>
            <a:ahLst/>
            <a:cxnLst/>
            <a:rect l="l" t="t" r="r" b="b"/>
            <a:pathLst>
              <a:path w="4274820">
                <a:moveTo>
                  <a:pt x="0" y="0"/>
                </a:moveTo>
                <a:lnTo>
                  <a:pt x="4274820" y="0"/>
                </a:lnTo>
              </a:path>
            </a:pathLst>
          </a:custGeom>
          <a:ln w="13716">
            <a:solidFill>
              <a:srgbClr val="009E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919471" y="166878"/>
            <a:ext cx="4224020" cy="0"/>
          </a:xfrm>
          <a:custGeom>
            <a:avLst/>
            <a:gdLst/>
            <a:ahLst/>
            <a:cxnLst/>
            <a:rect l="l" t="t" r="r" b="b"/>
            <a:pathLst>
              <a:path w="4224020">
                <a:moveTo>
                  <a:pt x="0" y="0"/>
                </a:moveTo>
                <a:lnTo>
                  <a:pt x="4223893" y="0"/>
                </a:lnTo>
              </a:path>
            </a:pathLst>
          </a:custGeom>
          <a:ln w="13715">
            <a:solidFill>
              <a:srgbClr val="009E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965191" y="179831"/>
            <a:ext cx="4178935" cy="0"/>
          </a:xfrm>
          <a:custGeom>
            <a:avLst/>
            <a:gdLst/>
            <a:ahLst/>
            <a:cxnLst/>
            <a:rect l="l" t="t" r="r" b="b"/>
            <a:pathLst>
              <a:path w="4178934">
                <a:moveTo>
                  <a:pt x="0" y="0"/>
                </a:moveTo>
                <a:lnTo>
                  <a:pt x="4178808" y="0"/>
                </a:lnTo>
              </a:path>
            </a:pathLst>
          </a:custGeom>
          <a:ln w="15240">
            <a:solidFill>
              <a:srgbClr val="009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010911" y="192786"/>
            <a:ext cx="4133215" cy="0"/>
          </a:xfrm>
          <a:custGeom>
            <a:avLst/>
            <a:gdLst/>
            <a:ahLst/>
            <a:cxnLst/>
            <a:rect l="l" t="t" r="r" b="b"/>
            <a:pathLst>
              <a:path w="4133215">
                <a:moveTo>
                  <a:pt x="0" y="0"/>
                </a:moveTo>
                <a:lnTo>
                  <a:pt x="4133088" y="0"/>
                </a:lnTo>
              </a:path>
            </a:pathLst>
          </a:custGeom>
          <a:ln w="13716">
            <a:solidFill>
              <a:srgbClr val="009F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056632" y="204977"/>
            <a:ext cx="4060825" cy="0"/>
          </a:xfrm>
          <a:custGeom>
            <a:avLst/>
            <a:gdLst/>
            <a:ahLst/>
            <a:cxnLst/>
            <a:rect l="l" t="t" r="r" b="b"/>
            <a:pathLst>
              <a:path w="4060825">
                <a:moveTo>
                  <a:pt x="0" y="0"/>
                </a:moveTo>
                <a:lnTo>
                  <a:pt x="4060824" y="0"/>
                </a:lnTo>
              </a:path>
            </a:pathLst>
          </a:custGeom>
          <a:ln w="13715">
            <a:solidFill>
              <a:srgbClr val="009F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102352" y="217931"/>
            <a:ext cx="3970020" cy="0"/>
          </a:xfrm>
          <a:custGeom>
            <a:avLst/>
            <a:gdLst/>
            <a:ahLst/>
            <a:cxnLst/>
            <a:rect l="l" t="t" r="r" b="b"/>
            <a:pathLst>
              <a:path w="3970020">
                <a:moveTo>
                  <a:pt x="0" y="0"/>
                </a:moveTo>
                <a:lnTo>
                  <a:pt x="3970020" y="0"/>
                </a:lnTo>
              </a:path>
            </a:pathLst>
          </a:custGeom>
          <a:ln w="15240">
            <a:solidFill>
              <a:srgbClr val="009F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154167" y="232409"/>
            <a:ext cx="3869690" cy="0"/>
          </a:xfrm>
          <a:custGeom>
            <a:avLst/>
            <a:gdLst/>
            <a:ahLst/>
            <a:cxnLst/>
            <a:rect l="l" t="t" r="r" b="b"/>
            <a:pathLst>
              <a:path w="3869690">
                <a:moveTo>
                  <a:pt x="0" y="0"/>
                </a:moveTo>
                <a:lnTo>
                  <a:pt x="3869436" y="0"/>
                </a:lnTo>
              </a:path>
            </a:pathLst>
          </a:custGeom>
          <a:ln w="13716">
            <a:solidFill>
              <a:srgbClr val="009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199888" y="244602"/>
            <a:ext cx="3778885" cy="0"/>
          </a:xfrm>
          <a:custGeom>
            <a:avLst/>
            <a:gdLst/>
            <a:ahLst/>
            <a:cxnLst/>
            <a:rect l="l" t="t" r="r" b="b"/>
            <a:pathLst>
              <a:path w="3778884">
                <a:moveTo>
                  <a:pt x="0" y="0"/>
                </a:moveTo>
                <a:lnTo>
                  <a:pt x="3778885" y="0"/>
                </a:lnTo>
              </a:path>
            </a:pathLst>
          </a:custGeom>
          <a:ln w="13715">
            <a:solidFill>
              <a:srgbClr val="00A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245608" y="256793"/>
            <a:ext cx="3688079" cy="0"/>
          </a:xfrm>
          <a:custGeom>
            <a:avLst/>
            <a:gdLst/>
            <a:ahLst/>
            <a:cxnLst/>
            <a:rect l="l" t="t" r="r" b="b"/>
            <a:pathLst>
              <a:path w="3688079">
                <a:moveTo>
                  <a:pt x="0" y="0"/>
                </a:moveTo>
                <a:lnTo>
                  <a:pt x="3688080" y="0"/>
                </a:lnTo>
              </a:path>
            </a:pathLst>
          </a:custGeom>
          <a:ln w="13716">
            <a:solidFill>
              <a:srgbClr val="00A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291328" y="270509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>
                <a:moveTo>
                  <a:pt x="0" y="0"/>
                </a:moveTo>
                <a:lnTo>
                  <a:pt x="3597529" y="0"/>
                </a:lnTo>
              </a:path>
            </a:pathLst>
          </a:custGeom>
          <a:ln w="13716">
            <a:solidFill>
              <a:srgbClr val="00A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337047" y="282702"/>
            <a:ext cx="3508375" cy="0"/>
          </a:xfrm>
          <a:custGeom>
            <a:avLst/>
            <a:gdLst/>
            <a:ahLst/>
            <a:cxnLst/>
            <a:rect l="l" t="t" r="r" b="b"/>
            <a:pathLst>
              <a:path w="3508375">
                <a:moveTo>
                  <a:pt x="0" y="0"/>
                </a:moveTo>
                <a:lnTo>
                  <a:pt x="3508248" y="0"/>
                </a:lnTo>
              </a:path>
            </a:pathLst>
          </a:custGeom>
          <a:ln w="13715">
            <a:solidFill>
              <a:srgbClr val="00A1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387340" y="296418"/>
            <a:ext cx="3408045" cy="0"/>
          </a:xfrm>
          <a:custGeom>
            <a:avLst/>
            <a:gdLst/>
            <a:ahLst/>
            <a:cxnLst/>
            <a:rect l="l" t="t" r="r" b="b"/>
            <a:pathLst>
              <a:path w="3408045">
                <a:moveTo>
                  <a:pt x="0" y="0"/>
                </a:moveTo>
                <a:lnTo>
                  <a:pt x="3407664" y="0"/>
                </a:lnTo>
              </a:path>
            </a:pathLst>
          </a:custGeom>
          <a:ln w="13716">
            <a:solidFill>
              <a:srgbClr val="00A1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433059" y="309372"/>
            <a:ext cx="3319145" cy="0"/>
          </a:xfrm>
          <a:custGeom>
            <a:avLst/>
            <a:gdLst/>
            <a:ahLst/>
            <a:cxnLst/>
            <a:rect l="l" t="t" r="r" b="b"/>
            <a:pathLst>
              <a:path w="3319145">
                <a:moveTo>
                  <a:pt x="0" y="0"/>
                </a:moveTo>
                <a:lnTo>
                  <a:pt x="3318637" y="0"/>
                </a:lnTo>
              </a:path>
            </a:pathLst>
          </a:custGeom>
          <a:ln w="15240">
            <a:solidFill>
              <a:srgbClr val="00A2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478779" y="328422"/>
            <a:ext cx="3228340" cy="0"/>
          </a:xfrm>
          <a:custGeom>
            <a:avLst/>
            <a:gdLst/>
            <a:ahLst/>
            <a:cxnLst/>
            <a:rect l="l" t="t" r="r" b="b"/>
            <a:pathLst>
              <a:path w="3228340">
                <a:moveTo>
                  <a:pt x="0" y="0"/>
                </a:moveTo>
                <a:lnTo>
                  <a:pt x="3227831" y="0"/>
                </a:lnTo>
              </a:path>
            </a:pathLst>
          </a:custGeom>
          <a:ln w="25907">
            <a:solidFill>
              <a:srgbClr val="00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585459" y="347472"/>
            <a:ext cx="3032125" cy="0"/>
          </a:xfrm>
          <a:custGeom>
            <a:avLst/>
            <a:gdLst/>
            <a:ahLst/>
            <a:cxnLst/>
            <a:rect l="l" t="t" r="r" b="b"/>
            <a:pathLst>
              <a:path w="3032125">
                <a:moveTo>
                  <a:pt x="0" y="0"/>
                </a:moveTo>
                <a:lnTo>
                  <a:pt x="3032124" y="0"/>
                </a:lnTo>
              </a:path>
            </a:pathLst>
          </a:custGeom>
          <a:ln w="15240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647944" y="361950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49" y="0"/>
                </a:lnTo>
              </a:path>
            </a:pathLst>
          </a:custGeom>
          <a:ln w="13715">
            <a:solidFill>
              <a:srgbClr val="00A3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704332" y="374141"/>
            <a:ext cx="2819400" cy="0"/>
          </a:xfrm>
          <a:custGeom>
            <a:avLst/>
            <a:gdLst/>
            <a:ahLst/>
            <a:cxnLst/>
            <a:rect l="l" t="t" r="r" b="b"/>
            <a:pathLst>
              <a:path w="2819400">
                <a:moveTo>
                  <a:pt x="0" y="0"/>
                </a:moveTo>
                <a:lnTo>
                  <a:pt x="2819399" y="0"/>
                </a:lnTo>
              </a:path>
            </a:pathLst>
          </a:custGeom>
          <a:ln w="13715">
            <a:solidFill>
              <a:srgbClr val="00A3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760720" y="386334"/>
            <a:ext cx="2717800" cy="0"/>
          </a:xfrm>
          <a:custGeom>
            <a:avLst/>
            <a:gdLst/>
            <a:ahLst/>
            <a:cxnLst/>
            <a:rect l="l" t="t" r="r" b="b"/>
            <a:pathLst>
              <a:path w="2717800">
                <a:moveTo>
                  <a:pt x="0" y="0"/>
                </a:moveTo>
                <a:lnTo>
                  <a:pt x="2717291" y="0"/>
                </a:lnTo>
              </a:path>
            </a:pathLst>
          </a:custGeom>
          <a:ln w="13715">
            <a:solidFill>
              <a:srgbClr val="00A4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818632" y="40005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548" y="0"/>
                </a:lnTo>
              </a:path>
            </a:pathLst>
          </a:custGeom>
          <a:ln w="13716">
            <a:solidFill>
              <a:srgbClr val="00A4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875020" y="413004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>
                <a:moveTo>
                  <a:pt x="0" y="0"/>
                </a:moveTo>
                <a:lnTo>
                  <a:pt x="2514600" y="0"/>
                </a:lnTo>
              </a:path>
            </a:pathLst>
          </a:custGeom>
          <a:ln w="15239">
            <a:solidFill>
              <a:srgbClr val="00A6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937503" y="425958"/>
            <a:ext cx="2403475" cy="0"/>
          </a:xfrm>
          <a:custGeom>
            <a:avLst/>
            <a:gdLst/>
            <a:ahLst/>
            <a:cxnLst/>
            <a:rect l="l" t="t" r="r" b="b"/>
            <a:pathLst>
              <a:path w="2403475">
                <a:moveTo>
                  <a:pt x="0" y="0"/>
                </a:moveTo>
                <a:lnTo>
                  <a:pt x="2403348" y="0"/>
                </a:lnTo>
              </a:path>
            </a:pathLst>
          </a:custGeom>
          <a:ln w="13715">
            <a:solidFill>
              <a:srgbClr val="00A6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993891" y="438912"/>
            <a:ext cx="2302510" cy="0"/>
          </a:xfrm>
          <a:custGeom>
            <a:avLst/>
            <a:gdLst/>
            <a:ahLst/>
            <a:cxnLst/>
            <a:rect l="l" t="t" r="r" b="b"/>
            <a:pathLst>
              <a:path w="2302509">
                <a:moveTo>
                  <a:pt x="0" y="0"/>
                </a:moveTo>
                <a:lnTo>
                  <a:pt x="2302129" y="0"/>
                </a:lnTo>
              </a:path>
            </a:pathLst>
          </a:custGeom>
          <a:ln w="15240">
            <a:solidFill>
              <a:srgbClr val="00A6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050279" y="451866"/>
            <a:ext cx="2200275" cy="0"/>
          </a:xfrm>
          <a:custGeom>
            <a:avLst/>
            <a:gdLst/>
            <a:ahLst/>
            <a:cxnLst/>
            <a:rect l="l" t="t" r="r" b="b"/>
            <a:pathLst>
              <a:path w="2200275">
                <a:moveTo>
                  <a:pt x="0" y="0"/>
                </a:moveTo>
                <a:lnTo>
                  <a:pt x="2200021" y="0"/>
                </a:lnTo>
              </a:path>
            </a:pathLst>
          </a:custGeom>
          <a:ln w="13715">
            <a:solidFill>
              <a:srgbClr val="00A7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108191" y="464058"/>
            <a:ext cx="2086610" cy="0"/>
          </a:xfrm>
          <a:custGeom>
            <a:avLst/>
            <a:gdLst/>
            <a:ahLst/>
            <a:cxnLst/>
            <a:rect l="l" t="t" r="r" b="b"/>
            <a:pathLst>
              <a:path w="2086609">
                <a:moveTo>
                  <a:pt x="0" y="0"/>
                </a:moveTo>
                <a:lnTo>
                  <a:pt x="2086356" y="0"/>
                </a:lnTo>
              </a:path>
            </a:pathLst>
          </a:custGeom>
          <a:ln w="13715">
            <a:solidFill>
              <a:srgbClr val="00A7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164579" y="477012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421" y="0"/>
                </a:lnTo>
              </a:path>
            </a:pathLst>
          </a:custGeom>
          <a:ln w="15240">
            <a:solidFill>
              <a:srgbClr val="00A7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227064" y="491490"/>
            <a:ext cx="1845945" cy="0"/>
          </a:xfrm>
          <a:custGeom>
            <a:avLst/>
            <a:gdLst/>
            <a:ahLst/>
            <a:cxnLst/>
            <a:rect l="l" t="t" r="r" b="b"/>
            <a:pathLst>
              <a:path w="1845945">
                <a:moveTo>
                  <a:pt x="0" y="0"/>
                </a:moveTo>
                <a:lnTo>
                  <a:pt x="1845564" y="0"/>
                </a:lnTo>
              </a:path>
            </a:pathLst>
          </a:custGeom>
          <a:ln w="13715">
            <a:solidFill>
              <a:srgbClr val="00A8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283452" y="503681"/>
            <a:ext cx="1732280" cy="0"/>
          </a:xfrm>
          <a:custGeom>
            <a:avLst/>
            <a:gdLst/>
            <a:ahLst/>
            <a:cxnLst/>
            <a:rect l="l" t="t" r="r" b="b"/>
            <a:pathLst>
              <a:path w="1732279">
                <a:moveTo>
                  <a:pt x="0" y="0"/>
                </a:moveTo>
                <a:lnTo>
                  <a:pt x="1732152" y="0"/>
                </a:lnTo>
              </a:path>
            </a:pathLst>
          </a:custGeom>
          <a:ln w="13715">
            <a:solidFill>
              <a:srgbClr val="00A8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348984" y="515873"/>
            <a:ext cx="1609090" cy="0"/>
          </a:xfrm>
          <a:custGeom>
            <a:avLst/>
            <a:gdLst/>
            <a:ahLst/>
            <a:cxnLst/>
            <a:rect l="l" t="t" r="r" b="b"/>
            <a:pathLst>
              <a:path w="1609090">
                <a:moveTo>
                  <a:pt x="0" y="0"/>
                </a:moveTo>
                <a:lnTo>
                  <a:pt x="1608709" y="0"/>
                </a:lnTo>
              </a:path>
            </a:pathLst>
          </a:custGeom>
          <a:ln w="13716">
            <a:solidFill>
              <a:srgbClr val="00A9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426708" y="529590"/>
            <a:ext cx="1458595" cy="0"/>
          </a:xfrm>
          <a:custGeom>
            <a:avLst/>
            <a:gdLst/>
            <a:ahLst/>
            <a:cxnLst/>
            <a:rect l="l" t="t" r="r" b="b"/>
            <a:pathLst>
              <a:path w="1458595">
                <a:moveTo>
                  <a:pt x="0" y="0"/>
                </a:moveTo>
                <a:lnTo>
                  <a:pt x="1458467" y="0"/>
                </a:lnTo>
              </a:path>
            </a:pathLst>
          </a:custGeom>
          <a:ln w="13715">
            <a:solidFill>
              <a:srgbClr val="00A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512052" y="543305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7" y="0"/>
                </a:lnTo>
              </a:path>
            </a:pathLst>
          </a:custGeom>
          <a:ln w="13715">
            <a:solidFill>
              <a:srgbClr val="00A9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589776" y="555498"/>
            <a:ext cx="1138555" cy="0"/>
          </a:xfrm>
          <a:custGeom>
            <a:avLst/>
            <a:gdLst/>
            <a:ahLst/>
            <a:cxnLst/>
            <a:rect l="l" t="t" r="r" b="b"/>
            <a:pathLst>
              <a:path w="1138554">
                <a:moveTo>
                  <a:pt x="0" y="0"/>
                </a:moveTo>
                <a:lnTo>
                  <a:pt x="1138427" y="0"/>
                </a:lnTo>
              </a:path>
            </a:pathLst>
          </a:custGeom>
          <a:ln w="13715">
            <a:solidFill>
              <a:srgbClr val="00AA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667500" y="568451"/>
            <a:ext cx="986155" cy="0"/>
          </a:xfrm>
          <a:custGeom>
            <a:avLst/>
            <a:gdLst/>
            <a:ahLst/>
            <a:cxnLst/>
            <a:rect l="l" t="t" r="r" b="b"/>
            <a:pathLst>
              <a:path w="986154">
                <a:moveTo>
                  <a:pt x="0" y="0"/>
                </a:moveTo>
                <a:lnTo>
                  <a:pt x="986027" y="0"/>
                </a:lnTo>
              </a:path>
            </a:pathLst>
          </a:custGeom>
          <a:ln w="15239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780276" y="581405"/>
            <a:ext cx="753110" cy="0"/>
          </a:xfrm>
          <a:custGeom>
            <a:avLst/>
            <a:gdLst/>
            <a:ahLst/>
            <a:cxnLst/>
            <a:rect l="l" t="t" r="r" b="b"/>
            <a:pathLst>
              <a:path w="753109">
                <a:moveTo>
                  <a:pt x="0" y="0"/>
                </a:moveTo>
                <a:lnTo>
                  <a:pt x="752855" y="0"/>
                </a:lnTo>
              </a:path>
            </a:pathLst>
          </a:custGeom>
          <a:ln w="13715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102729" y="597725"/>
            <a:ext cx="113664" cy="0"/>
          </a:xfrm>
          <a:custGeom>
            <a:avLst/>
            <a:gdLst/>
            <a:ahLst/>
            <a:cxnLst/>
            <a:rect l="l" t="t" r="r" b="b"/>
            <a:pathLst>
              <a:path w="113665">
                <a:moveTo>
                  <a:pt x="0" y="0"/>
                </a:moveTo>
                <a:lnTo>
                  <a:pt x="113665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7013193" y="595312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670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6958583" y="590423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410845" y="0"/>
                </a:lnTo>
              </a:path>
            </a:pathLst>
          </a:custGeom>
          <a:ln w="736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47116" y="3173602"/>
            <a:ext cx="695325" cy="0"/>
          </a:xfrm>
          <a:custGeom>
            <a:avLst/>
            <a:gdLst/>
            <a:ahLst/>
            <a:cxnLst/>
            <a:rect l="l" t="t" r="r" b="b"/>
            <a:pathLst>
              <a:path w="695325">
                <a:moveTo>
                  <a:pt x="0" y="0"/>
                </a:moveTo>
                <a:lnTo>
                  <a:pt x="695248" y="0"/>
                </a:lnTo>
              </a:path>
            </a:pathLst>
          </a:custGeom>
          <a:ln w="30479">
            <a:solidFill>
              <a:srgbClr val="CC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 txBox="1"/>
          <p:nvPr/>
        </p:nvSpPr>
        <p:spPr>
          <a:xfrm>
            <a:off x="483616" y="1532890"/>
            <a:ext cx="8364220" cy="41719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3500" marR="236220">
              <a:lnSpc>
                <a:spcPct val="99600"/>
              </a:lnSpc>
              <a:spcBef>
                <a:spcPts val="110"/>
              </a:spcBef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MODI method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is a more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efficient procedure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evaluating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the  unoccupied cells. 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modified transportation table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of 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initial 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solution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is shown</a:t>
            </a:r>
            <a:r>
              <a:rPr sz="2400" spc="-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below</a:t>
            </a:r>
            <a:endParaRPr sz="24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1550"/>
              </a:spcBef>
            </a:pPr>
            <a:r>
              <a:rPr sz="2400" b="1" spc="-5" dirty="0">
                <a:solidFill>
                  <a:srgbClr val="CC3300"/>
                </a:solidFill>
                <a:latin typeface="Times New Roman"/>
                <a:cs typeface="Times New Roman"/>
              </a:rPr>
              <a:t>Steps</a:t>
            </a:r>
            <a:endParaRPr sz="2400">
              <a:latin typeface="Times New Roman"/>
              <a:cs typeface="Times New Roman"/>
            </a:endParaRPr>
          </a:p>
          <a:p>
            <a:pPr marL="63500" marR="55880">
              <a:lnSpc>
                <a:spcPts val="4390"/>
              </a:lnSpc>
              <a:spcBef>
                <a:spcPts val="375"/>
              </a:spcBef>
            </a:pP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1.Determine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the initial basic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feasible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solution by using any method. 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2.Determine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the value of dual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variable </a:t>
            </a:r>
            <a:r>
              <a:rPr sz="2400" i="1" dirty="0">
                <a:solidFill>
                  <a:srgbClr val="001F5F"/>
                </a:solidFill>
                <a:latin typeface="Times New Roman"/>
                <a:cs typeface="Times New Roman"/>
              </a:rPr>
              <a:t>u</a:t>
            </a:r>
            <a:r>
              <a:rPr sz="2100" i="1" baseline="-21825" dirty="0">
                <a:solidFill>
                  <a:srgbClr val="001F5F"/>
                </a:solidFill>
                <a:latin typeface="Times New Roman"/>
                <a:cs typeface="Times New Roman"/>
              </a:rPr>
              <a:t>i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, </a:t>
            </a:r>
            <a:r>
              <a:rPr sz="2400" i="1" dirty="0">
                <a:solidFill>
                  <a:srgbClr val="001F5F"/>
                </a:solidFill>
                <a:latin typeface="Times New Roman"/>
                <a:cs typeface="Times New Roman"/>
              </a:rPr>
              <a:t>v</a:t>
            </a:r>
            <a:r>
              <a:rPr sz="2100" i="1" baseline="-21825" dirty="0">
                <a:solidFill>
                  <a:srgbClr val="001F5F"/>
                </a:solidFill>
                <a:latin typeface="Times New Roman"/>
                <a:cs typeface="Times New Roman"/>
              </a:rPr>
              <a:t>j </a:t>
            </a:r>
            <a:r>
              <a:rPr sz="2400" i="1" dirty="0">
                <a:solidFill>
                  <a:srgbClr val="001F5F"/>
                </a:solidFill>
                <a:latin typeface="Times New Roman"/>
                <a:cs typeface="Times New Roman"/>
              </a:rPr>
              <a:t>by </a:t>
            </a:r>
            <a:r>
              <a:rPr sz="2400" i="1" spc="-5" dirty="0">
                <a:solidFill>
                  <a:srgbClr val="001F5F"/>
                </a:solidFill>
                <a:latin typeface="Times New Roman"/>
                <a:cs typeface="Times New Roman"/>
              </a:rPr>
              <a:t>using </a:t>
            </a:r>
            <a:r>
              <a:rPr sz="2400" i="1" dirty="0">
                <a:solidFill>
                  <a:srgbClr val="001F5F"/>
                </a:solidFill>
                <a:latin typeface="Times New Roman"/>
                <a:cs typeface="Times New Roman"/>
              </a:rPr>
              <a:t>c</a:t>
            </a:r>
            <a:r>
              <a:rPr sz="2100" i="1" baseline="-21825" dirty="0">
                <a:solidFill>
                  <a:srgbClr val="001F5F"/>
                </a:solidFill>
                <a:latin typeface="Times New Roman"/>
                <a:cs typeface="Times New Roman"/>
              </a:rPr>
              <a:t>ij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= </a:t>
            </a:r>
            <a:r>
              <a:rPr sz="2400" i="1" spc="-10" dirty="0">
                <a:solidFill>
                  <a:srgbClr val="001F5F"/>
                </a:solidFill>
                <a:latin typeface="Times New Roman"/>
                <a:cs typeface="Times New Roman"/>
              </a:rPr>
              <a:t>u</a:t>
            </a:r>
            <a:r>
              <a:rPr sz="2100" i="1" spc="-15" baseline="-21825" dirty="0">
                <a:solidFill>
                  <a:srgbClr val="001F5F"/>
                </a:solidFill>
                <a:latin typeface="Times New Roman"/>
                <a:cs typeface="Times New Roman"/>
              </a:rPr>
              <a:t>i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+</a:t>
            </a:r>
            <a:r>
              <a:rPr sz="2400" spc="3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1F5F"/>
                </a:solidFill>
                <a:latin typeface="Times New Roman"/>
                <a:cs typeface="Times New Roman"/>
              </a:rPr>
              <a:t>v</a:t>
            </a:r>
            <a:r>
              <a:rPr sz="2100" i="1" spc="-7" baseline="-21825" dirty="0">
                <a:solidFill>
                  <a:srgbClr val="001F5F"/>
                </a:solidFill>
                <a:latin typeface="Times New Roman"/>
                <a:cs typeface="Times New Roman"/>
              </a:rPr>
              <a:t>j</a:t>
            </a:r>
            <a:endParaRPr sz="2100" baseline="-21825">
              <a:latin typeface="Times New Roman"/>
              <a:cs typeface="Times New Roman"/>
            </a:endParaRPr>
          </a:p>
          <a:p>
            <a:pPr marL="63500">
              <a:lnSpc>
                <a:spcPts val="2830"/>
              </a:lnSpc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for occupied cell .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Associate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a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number, </a:t>
            </a:r>
            <a:r>
              <a:rPr sz="2400" i="1" dirty="0">
                <a:solidFill>
                  <a:srgbClr val="001F5F"/>
                </a:solidFill>
                <a:latin typeface="Times New Roman"/>
                <a:cs typeface="Times New Roman"/>
              </a:rPr>
              <a:t>u</a:t>
            </a:r>
            <a:r>
              <a:rPr sz="2100" i="1" baseline="-21825" dirty="0">
                <a:solidFill>
                  <a:srgbClr val="001F5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, with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each row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and</a:t>
            </a:r>
            <a:r>
              <a:rPr sz="2400" spc="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1F5F"/>
                </a:solidFill>
                <a:latin typeface="Times New Roman"/>
                <a:cs typeface="Times New Roman"/>
              </a:rPr>
              <a:t>v</a:t>
            </a:r>
            <a:r>
              <a:rPr sz="2100" i="1" baseline="-21825" dirty="0">
                <a:solidFill>
                  <a:srgbClr val="001F5F"/>
                </a:solidFill>
                <a:latin typeface="Times New Roman"/>
                <a:cs typeface="Times New Roman"/>
              </a:rPr>
              <a:t>j</a:t>
            </a:r>
            <a:endParaRPr sz="2100" baseline="-21825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365"/>
              </a:spcBef>
            </a:pP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with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each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column.</a:t>
            </a:r>
            <a:endParaRPr sz="24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1485"/>
              </a:spcBef>
              <a:tabLst>
                <a:tab pos="6774815" algn="l"/>
                <a:tab pos="7099300" algn="l"/>
              </a:tabLst>
            </a:pPr>
            <a:r>
              <a:rPr sz="2300" spc="5" dirty="0">
                <a:solidFill>
                  <a:srgbClr val="001F5F"/>
                </a:solidFill>
                <a:latin typeface="Times New Roman"/>
                <a:cs typeface="Times New Roman"/>
              </a:rPr>
              <a:t>3.</a:t>
            </a:r>
            <a:r>
              <a:rPr sz="2400" spc="5" dirty="0">
                <a:solidFill>
                  <a:srgbClr val="001F5F"/>
                </a:solidFill>
                <a:latin typeface="Times New Roman"/>
                <a:cs typeface="Times New Roman"/>
              </a:rPr>
              <a:t>Compute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opportunity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cost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for unoccupied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cell</a:t>
            </a:r>
            <a:r>
              <a:rPr sz="2400" spc="5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Times New Roman"/>
                <a:cs typeface="Times New Roman"/>
              </a:rPr>
              <a:t>by</a:t>
            </a:r>
            <a:r>
              <a:rPr sz="2400" spc="4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1F5F"/>
                </a:solidFill>
                <a:latin typeface="Times New Roman"/>
                <a:cs typeface="Times New Roman"/>
              </a:rPr>
              <a:t>d</a:t>
            </a:r>
            <a:r>
              <a:rPr sz="2100" i="1" baseline="-21825" dirty="0">
                <a:solidFill>
                  <a:srgbClr val="001F5F"/>
                </a:solidFill>
                <a:latin typeface="Times New Roman"/>
                <a:cs typeface="Times New Roman"/>
              </a:rPr>
              <a:t>ij	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=	</a:t>
            </a:r>
            <a:r>
              <a:rPr sz="2400" i="1" dirty="0">
                <a:solidFill>
                  <a:srgbClr val="001F5F"/>
                </a:solidFill>
                <a:latin typeface="Times New Roman"/>
                <a:cs typeface="Times New Roman"/>
              </a:rPr>
              <a:t>c</a:t>
            </a:r>
            <a:r>
              <a:rPr sz="2100" i="1" baseline="-21825" dirty="0">
                <a:solidFill>
                  <a:srgbClr val="001F5F"/>
                </a:solidFill>
                <a:latin typeface="Times New Roman"/>
                <a:cs typeface="Times New Roman"/>
              </a:rPr>
              <a:t>ij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- </a:t>
            </a:r>
            <a:r>
              <a:rPr sz="2400" i="1" dirty="0">
                <a:solidFill>
                  <a:srgbClr val="001F5F"/>
                </a:solidFill>
                <a:latin typeface="Times New Roman"/>
                <a:cs typeface="Times New Roman"/>
              </a:rPr>
              <a:t>u</a:t>
            </a:r>
            <a:r>
              <a:rPr sz="2100" i="1" baseline="-21825" dirty="0">
                <a:solidFill>
                  <a:srgbClr val="001F5F"/>
                </a:solidFill>
                <a:latin typeface="Times New Roman"/>
                <a:cs typeface="Times New Roman"/>
              </a:rPr>
              <a:t>i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-</a:t>
            </a:r>
            <a:r>
              <a:rPr sz="2400" spc="-28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1F5F"/>
                </a:solidFill>
                <a:latin typeface="Times New Roman"/>
                <a:cs typeface="Times New Roman"/>
              </a:rPr>
              <a:t>v</a:t>
            </a:r>
            <a:r>
              <a:rPr sz="2100" i="1" spc="-7" baseline="-21825" dirty="0">
                <a:solidFill>
                  <a:srgbClr val="001F5F"/>
                </a:solidFill>
                <a:latin typeface="Times New Roman"/>
                <a:cs typeface="Times New Roman"/>
              </a:rPr>
              <a:t>j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3" name="object 253"/>
          <p:cNvSpPr/>
          <p:nvPr/>
        </p:nvSpPr>
        <p:spPr>
          <a:xfrm>
            <a:off x="4572" y="202692"/>
            <a:ext cx="9139427" cy="64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0" y="248411"/>
            <a:ext cx="9144000" cy="560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0" y="202692"/>
            <a:ext cx="9144000" cy="9738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 txBox="1">
            <a:spLocks noGrp="1"/>
          </p:cNvSpPr>
          <p:nvPr>
            <p:ph type="title"/>
          </p:nvPr>
        </p:nvSpPr>
        <p:spPr>
          <a:xfrm>
            <a:off x="77215" y="469138"/>
            <a:ext cx="86550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7E0000"/>
                </a:solidFill>
                <a:latin typeface="Calibri"/>
                <a:cs typeface="Calibri"/>
              </a:rPr>
              <a:t>Modified </a:t>
            </a:r>
            <a:r>
              <a:rPr sz="4400" spc="-5" dirty="0">
                <a:solidFill>
                  <a:srgbClr val="7E0000"/>
                </a:solidFill>
                <a:latin typeface="Calibri"/>
                <a:cs typeface="Calibri"/>
              </a:rPr>
              <a:t>Distribution (MODI)</a:t>
            </a:r>
            <a:r>
              <a:rPr sz="4400" spc="-70" dirty="0">
                <a:solidFill>
                  <a:srgbClr val="7E0000"/>
                </a:solidFill>
                <a:latin typeface="Calibri"/>
                <a:cs typeface="Calibri"/>
              </a:rPr>
              <a:t> </a:t>
            </a:r>
            <a:r>
              <a:rPr sz="4400" spc="-5" dirty="0">
                <a:solidFill>
                  <a:srgbClr val="7E0000"/>
                </a:solidFill>
                <a:latin typeface="Calibri"/>
                <a:cs typeface="Calibri"/>
              </a:rPr>
              <a:t>Method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257" name="object 257"/>
          <p:cNvSpPr/>
          <p:nvPr/>
        </p:nvSpPr>
        <p:spPr>
          <a:xfrm>
            <a:off x="1242822" y="316763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676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7630"/>
            <a:ext cx="4303395" cy="0"/>
          </a:xfrm>
          <a:custGeom>
            <a:avLst/>
            <a:gdLst/>
            <a:ahLst/>
            <a:cxnLst/>
            <a:rect l="l" t="t" r="r" b="b"/>
            <a:pathLst>
              <a:path w="4303395">
                <a:moveTo>
                  <a:pt x="0" y="0"/>
                </a:moveTo>
                <a:lnTo>
                  <a:pt x="4303395" y="0"/>
                </a:lnTo>
              </a:path>
            </a:pathLst>
          </a:custGeom>
          <a:ln w="10668">
            <a:solidFill>
              <a:srgbClr val="00E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09709" y="82296"/>
            <a:ext cx="34290" cy="10795"/>
          </a:xfrm>
          <a:custGeom>
            <a:avLst/>
            <a:gdLst/>
            <a:ahLst/>
            <a:cxnLst/>
            <a:rect l="l" t="t" r="r" b="b"/>
            <a:pathLst>
              <a:path w="34290" h="10794">
                <a:moveTo>
                  <a:pt x="34290" y="0"/>
                </a:moveTo>
                <a:lnTo>
                  <a:pt x="27305" y="0"/>
                </a:lnTo>
                <a:lnTo>
                  <a:pt x="0" y="10668"/>
                </a:lnTo>
                <a:lnTo>
                  <a:pt x="34290" y="10668"/>
                </a:lnTo>
                <a:lnTo>
                  <a:pt x="34290" y="0"/>
                </a:lnTo>
                <a:close/>
              </a:path>
            </a:pathLst>
          </a:custGeom>
          <a:solidFill>
            <a:srgbClr val="00E0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6773"/>
            <a:ext cx="4332605" cy="0"/>
          </a:xfrm>
          <a:custGeom>
            <a:avLst/>
            <a:gdLst/>
            <a:ahLst/>
            <a:cxnLst/>
            <a:rect l="l" t="t" r="r" b="b"/>
            <a:pathLst>
              <a:path w="4332605">
                <a:moveTo>
                  <a:pt x="0" y="0"/>
                </a:moveTo>
                <a:lnTo>
                  <a:pt x="4332605" y="0"/>
                </a:lnTo>
              </a:path>
            </a:pathLst>
          </a:custGeom>
          <a:ln w="10667">
            <a:solidFill>
              <a:srgbClr val="00D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85580" y="91439"/>
            <a:ext cx="58419" cy="10795"/>
          </a:xfrm>
          <a:custGeom>
            <a:avLst/>
            <a:gdLst/>
            <a:ahLst/>
            <a:cxnLst/>
            <a:rect l="l" t="t" r="r" b="b"/>
            <a:pathLst>
              <a:path w="58420" h="10794">
                <a:moveTo>
                  <a:pt x="58420" y="0"/>
                </a:moveTo>
                <a:lnTo>
                  <a:pt x="27304" y="0"/>
                </a:lnTo>
                <a:lnTo>
                  <a:pt x="0" y="10667"/>
                </a:lnTo>
                <a:lnTo>
                  <a:pt x="58420" y="10667"/>
                </a:lnTo>
                <a:lnTo>
                  <a:pt x="58420" y="0"/>
                </a:lnTo>
                <a:close/>
              </a:path>
            </a:pathLst>
          </a:custGeom>
          <a:solidFill>
            <a:srgbClr val="00DF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05918"/>
            <a:ext cx="4361815" cy="0"/>
          </a:xfrm>
          <a:custGeom>
            <a:avLst/>
            <a:gdLst/>
            <a:ahLst/>
            <a:cxnLst/>
            <a:rect l="l" t="t" r="r" b="b"/>
            <a:pathLst>
              <a:path w="4361815">
                <a:moveTo>
                  <a:pt x="0" y="0"/>
                </a:moveTo>
                <a:lnTo>
                  <a:pt x="4361815" y="0"/>
                </a:lnTo>
              </a:path>
            </a:pathLst>
          </a:custGeom>
          <a:ln w="10668">
            <a:solidFill>
              <a:srgbClr val="00D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61450" y="100584"/>
            <a:ext cx="82550" cy="10795"/>
          </a:xfrm>
          <a:custGeom>
            <a:avLst/>
            <a:gdLst/>
            <a:ahLst/>
            <a:cxnLst/>
            <a:rect l="l" t="t" r="r" b="b"/>
            <a:pathLst>
              <a:path w="82550" h="10794">
                <a:moveTo>
                  <a:pt x="82550" y="0"/>
                </a:moveTo>
                <a:lnTo>
                  <a:pt x="27304" y="0"/>
                </a:lnTo>
                <a:lnTo>
                  <a:pt x="0" y="10668"/>
                </a:lnTo>
                <a:lnTo>
                  <a:pt x="82550" y="10668"/>
                </a:lnTo>
                <a:lnTo>
                  <a:pt x="82550" y="0"/>
                </a:lnTo>
                <a:close/>
              </a:path>
            </a:pathLst>
          </a:custGeom>
          <a:solidFill>
            <a:srgbClr val="00DFE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4300"/>
            <a:ext cx="4391660" cy="0"/>
          </a:xfrm>
          <a:custGeom>
            <a:avLst/>
            <a:gdLst/>
            <a:ahLst/>
            <a:cxnLst/>
            <a:rect l="l" t="t" r="r" b="b"/>
            <a:pathLst>
              <a:path w="4391660">
                <a:moveTo>
                  <a:pt x="0" y="0"/>
                </a:moveTo>
                <a:lnTo>
                  <a:pt x="4391660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37319" y="114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23444"/>
            <a:ext cx="4420870" cy="0"/>
          </a:xfrm>
          <a:custGeom>
            <a:avLst/>
            <a:gdLst/>
            <a:ahLst/>
            <a:cxnLst/>
            <a:rect l="l" t="t" r="r" b="b"/>
            <a:pathLst>
              <a:path w="4420870">
                <a:moveTo>
                  <a:pt x="0" y="0"/>
                </a:moveTo>
                <a:lnTo>
                  <a:pt x="4420870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13190" y="123444"/>
            <a:ext cx="130810" cy="0"/>
          </a:xfrm>
          <a:custGeom>
            <a:avLst/>
            <a:gdLst/>
            <a:ahLst/>
            <a:cxnLst/>
            <a:rect l="l" t="t" r="r" b="b"/>
            <a:pathLst>
              <a:path w="130809">
                <a:moveTo>
                  <a:pt x="0" y="0"/>
                </a:moveTo>
                <a:lnTo>
                  <a:pt x="130809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350"/>
            <a:ext cx="4453890" cy="0"/>
          </a:xfrm>
          <a:custGeom>
            <a:avLst/>
            <a:gdLst/>
            <a:ahLst/>
            <a:cxnLst/>
            <a:rect l="l" t="t" r="r" b="b"/>
            <a:pathLst>
              <a:path w="4453890">
                <a:moveTo>
                  <a:pt x="0" y="0"/>
                </a:moveTo>
                <a:lnTo>
                  <a:pt x="4453890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85884" y="133350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8115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142494"/>
            <a:ext cx="4483100" cy="0"/>
          </a:xfrm>
          <a:custGeom>
            <a:avLst/>
            <a:gdLst/>
            <a:ahLst/>
            <a:cxnLst/>
            <a:rect l="l" t="t" r="r" b="b"/>
            <a:pathLst>
              <a:path w="4483100">
                <a:moveTo>
                  <a:pt x="0" y="0"/>
                </a:moveTo>
                <a:lnTo>
                  <a:pt x="4483100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61755" y="142494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5">
                <a:moveTo>
                  <a:pt x="0" y="0"/>
                </a:moveTo>
                <a:lnTo>
                  <a:pt x="182245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154304"/>
            <a:ext cx="4505960" cy="0"/>
          </a:xfrm>
          <a:custGeom>
            <a:avLst/>
            <a:gdLst/>
            <a:ahLst/>
            <a:cxnLst/>
            <a:rect l="l" t="t" r="r" b="b"/>
            <a:pathLst>
              <a:path w="4505960">
                <a:moveTo>
                  <a:pt x="0" y="0"/>
                </a:moveTo>
                <a:lnTo>
                  <a:pt x="4505960" y="0"/>
                </a:lnTo>
              </a:path>
            </a:pathLst>
          </a:custGeom>
          <a:ln w="6350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148589"/>
            <a:ext cx="4487545" cy="0"/>
          </a:xfrm>
          <a:custGeom>
            <a:avLst/>
            <a:gdLst/>
            <a:ahLst/>
            <a:cxnLst/>
            <a:rect l="l" t="t" r="r" b="b"/>
            <a:pathLst>
              <a:path w="4487545">
                <a:moveTo>
                  <a:pt x="0" y="0"/>
                </a:moveTo>
                <a:lnTo>
                  <a:pt x="4487545" y="0"/>
                </a:lnTo>
              </a:path>
            </a:pathLst>
          </a:custGeom>
          <a:ln w="5079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37625" y="15163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375" y="0"/>
                </a:lnTo>
              </a:path>
            </a:pathLst>
          </a:custGeom>
          <a:ln w="10668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160020"/>
            <a:ext cx="4552315" cy="0"/>
          </a:xfrm>
          <a:custGeom>
            <a:avLst/>
            <a:gdLst/>
            <a:ahLst/>
            <a:cxnLst/>
            <a:rect l="l" t="t" r="r" b="b"/>
            <a:pathLst>
              <a:path w="4552315">
                <a:moveTo>
                  <a:pt x="0" y="0"/>
                </a:moveTo>
                <a:lnTo>
                  <a:pt x="4552315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13494" y="160020"/>
            <a:ext cx="230504" cy="0"/>
          </a:xfrm>
          <a:custGeom>
            <a:avLst/>
            <a:gdLst/>
            <a:ahLst/>
            <a:cxnLst/>
            <a:rect l="l" t="t" r="r" b="b"/>
            <a:pathLst>
              <a:path w="230504">
                <a:moveTo>
                  <a:pt x="0" y="0"/>
                </a:moveTo>
                <a:lnTo>
                  <a:pt x="230504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169163"/>
            <a:ext cx="4588510" cy="0"/>
          </a:xfrm>
          <a:custGeom>
            <a:avLst/>
            <a:gdLst/>
            <a:ahLst/>
            <a:cxnLst/>
            <a:rect l="l" t="t" r="r" b="b"/>
            <a:pathLst>
              <a:path w="4588510">
                <a:moveTo>
                  <a:pt x="0" y="0"/>
                </a:moveTo>
                <a:lnTo>
                  <a:pt x="458851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90000" y="169163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400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179070"/>
            <a:ext cx="4629785" cy="0"/>
          </a:xfrm>
          <a:custGeom>
            <a:avLst/>
            <a:gdLst/>
            <a:ahLst/>
            <a:cxnLst/>
            <a:rect l="l" t="t" r="r" b="b"/>
            <a:pathLst>
              <a:path w="4629785">
                <a:moveTo>
                  <a:pt x="0" y="0"/>
                </a:moveTo>
                <a:lnTo>
                  <a:pt x="4629785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62059" y="179070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>
                <a:moveTo>
                  <a:pt x="0" y="0"/>
                </a:moveTo>
                <a:lnTo>
                  <a:pt x="281940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188213"/>
            <a:ext cx="4665980" cy="0"/>
          </a:xfrm>
          <a:custGeom>
            <a:avLst/>
            <a:gdLst/>
            <a:ahLst/>
            <a:cxnLst/>
            <a:rect l="l" t="t" r="r" b="b"/>
            <a:pathLst>
              <a:path w="4665980">
                <a:moveTo>
                  <a:pt x="0" y="0"/>
                </a:moveTo>
                <a:lnTo>
                  <a:pt x="466598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37930" y="188213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>
                <a:moveTo>
                  <a:pt x="0" y="0"/>
                </a:moveTo>
                <a:lnTo>
                  <a:pt x="30607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197357"/>
            <a:ext cx="4702175" cy="0"/>
          </a:xfrm>
          <a:custGeom>
            <a:avLst/>
            <a:gdLst/>
            <a:ahLst/>
            <a:cxnLst/>
            <a:rect l="l" t="t" r="r" b="b"/>
            <a:pathLst>
              <a:path w="4702175">
                <a:moveTo>
                  <a:pt x="0" y="0"/>
                </a:moveTo>
                <a:lnTo>
                  <a:pt x="470217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14434" y="197357"/>
            <a:ext cx="329565" cy="0"/>
          </a:xfrm>
          <a:custGeom>
            <a:avLst/>
            <a:gdLst/>
            <a:ahLst/>
            <a:cxnLst/>
            <a:rect l="l" t="t" r="r" b="b"/>
            <a:pathLst>
              <a:path w="329565">
                <a:moveTo>
                  <a:pt x="0" y="0"/>
                </a:moveTo>
                <a:lnTo>
                  <a:pt x="32956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205740"/>
            <a:ext cx="4738370" cy="0"/>
          </a:xfrm>
          <a:custGeom>
            <a:avLst/>
            <a:gdLst/>
            <a:ahLst/>
            <a:cxnLst/>
            <a:rect l="l" t="t" r="r" b="b"/>
            <a:pathLst>
              <a:path w="4738370">
                <a:moveTo>
                  <a:pt x="0" y="0"/>
                </a:moveTo>
                <a:lnTo>
                  <a:pt x="4738370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90305" y="205740"/>
            <a:ext cx="353695" cy="0"/>
          </a:xfrm>
          <a:custGeom>
            <a:avLst/>
            <a:gdLst/>
            <a:ahLst/>
            <a:cxnLst/>
            <a:rect l="l" t="t" r="r" b="b"/>
            <a:pathLst>
              <a:path w="353695">
                <a:moveTo>
                  <a:pt x="0" y="0"/>
                </a:moveTo>
                <a:lnTo>
                  <a:pt x="353695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214884"/>
            <a:ext cx="4774565" cy="0"/>
          </a:xfrm>
          <a:custGeom>
            <a:avLst/>
            <a:gdLst/>
            <a:ahLst/>
            <a:cxnLst/>
            <a:rect l="l" t="t" r="r" b="b"/>
            <a:pathLst>
              <a:path w="4774565">
                <a:moveTo>
                  <a:pt x="0" y="0"/>
                </a:moveTo>
                <a:lnTo>
                  <a:pt x="477456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66175" y="214884"/>
            <a:ext cx="377825" cy="0"/>
          </a:xfrm>
          <a:custGeom>
            <a:avLst/>
            <a:gdLst/>
            <a:ahLst/>
            <a:cxnLst/>
            <a:rect l="l" t="t" r="r" b="b"/>
            <a:pathLst>
              <a:path w="377825">
                <a:moveTo>
                  <a:pt x="0" y="0"/>
                </a:moveTo>
                <a:lnTo>
                  <a:pt x="37782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224790"/>
            <a:ext cx="4815840" cy="0"/>
          </a:xfrm>
          <a:custGeom>
            <a:avLst/>
            <a:gdLst/>
            <a:ahLst/>
            <a:cxnLst/>
            <a:rect l="l" t="t" r="r" b="b"/>
            <a:pathLst>
              <a:path w="4815840">
                <a:moveTo>
                  <a:pt x="0" y="0"/>
                </a:moveTo>
                <a:lnTo>
                  <a:pt x="4815840" y="0"/>
                </a:lnTo>
              </a:path>
            </a:pathLst>
          </a:custGeom>
          <a:ln w="10668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47125" y="226059"/>
            <a:ext cx="396875" cy="0"/>
          </a:xfrm>
          <a:custGeom>
            <a:avLst/>
            <a:gdLst/>
            <a:ahLst/>
            <a:cxnLst/>
            <a:rect l="l" t="t" r="r" b="b"/>
            <a:pathLst>
              <a:path w="396875">
                <a:moveTo>
                  <a:pt x="0" y="0"/>
                </a:moveTo>
                <a:lnTo>
                  <a:pt x="396875" y="0"/>
                </a:lnTo>
              </a:path>
            </a:pathLst>
          </a:custGeom>
          <a:ln w="7620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762365" y="220979"/>
            <a:ext cx="381635" cy="0"/>
          </a:xfrm>
          <a:custGeom>
            <a:avLst/>
            <a:gdLst/>
            <a:ahLst/>
            <a:cxnLst/>
            <a:rect l="l" t="t" r="r" b="b"/>
            <a:pathLst>
              <a:path w="381634">
                <a:moveTo>
                  <a:pt x="0" y="0"/>
                </a:moveTo>
                <a:lnTo>
                  <a:pt x="381634" y="0"/>
                </a:lnTo>
              </a:path>
            </a:pathLst>
          </a:custGeom>
          <a:ln w="3175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233934"/>
            <a:ext cx="4852035" cy="0"/>
          </a:xfrm>
          <a:custGeom>
            <a:avLst/>
            <a:gdLst/>
            <a:ahLst/>
            <a:cxnLst/>
            <a:rect l="l" t="t" r="r" b="b"/>
            <a:pathLst>
              <a:path w="4852035">
                <a:moveTo>
                  <a:pt x="0" y="0"/>
                </a:moveTo>
                <a:lnTo>
                  <a:pt x="485203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07755" y="233934"/>
            <a:ext cx="436245" cy="0"/>
          </a:xfrm>
          <a:custGeom>
            <a:avLst/>
            <a:gdLst/>
            <a:ahLst/>
            <a:cxnLst/>
            <a:rect l="l" t="t" r="r" b="b"/>
            <a:pathLst>
              <a:path w="436245">
                <a:moveTo>
                  <a:pt x="0" y="0"/>
                </a:moveTo>
                <a:lnTo>
                  <a:pt x="43624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243077"/>
            <a:ext cx="4888230" cy="0"/>
          </a:xfrm>
          <a:custGeom>
            <a:avLst/>
            <a:gdLst/>
            <a:ahLst/>
            <a:cxnLst/>
            <a:rect l="l" t="t" r="r" b="b"/>
            <a:pathLst>
              <a:path w="4888230">
                <a:moveTo>
                  <a:pt x="0" y="0"/>
                </a:moveTo>
                <a:lnTo>
                  <a:pt x="4888230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79815" y="243077"/>
            <a:ext cx="464184" cy="0"/>
          </a:xfrm>
          <a:custGeom>
            <a:avLst/>
            <a:gdLst/>
            <a:ahLst/>
            <a:cxnLst/>
            <a:rect l="l" t="t" r="r" b="b"/>
            <a:pathLst>
              <a:path w="464184">
                <a:moveTo>
                  <a:pt x="0" y="0"/>
                </a:moveTo>
                <a:lnTo>
                  <a:pt x="464184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251904"/>
            <a:ext cx="4924425" cy="0"/>
          </a:xfrm>
          <a:custGeom>
            <a:avLst/>
            <a:gdLst/>
            <a:ahLst/>
            <a:cxnLst/>
            <a:rect l="l" t="t" r="r" b="b"/>
            <a:pathLst>
              <a:path w="4924425">
                <a:moveTo>
                  <a:pt x="0" y="0"/>
                </a:moveTo>
                <a:lnTo>
                  <a:pt x="49244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51875" y="251904"/>
            <a:ext cx="492125" cy="0"/>
          </a:xfrm>
          <a:custGeom>
            <a:avLst/>
            <a:gdLst/>
            <a:ahLst/>
            <a:cxnLst/>
            <a:rect l="l" t="t" r="r" b="b"/>
            <a:pathLst>
              <a:path w="492125">
                <a:moveTo>
                  <a:pt x="0" y="0"/>
                </a:moveTo>
                <a:lnTo>
                  <a:pt x="4921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260604"/>
            <a:ext cx="4960620" cy="0"/>
          </a:xfrm>
          <a:custGeom>
            <a:avLst/>
            <a:gdLst/>
            <a:ahLst/>
            <a:cxnLst/>
            <a:rect l="l" t="t" r="r" b="b"/>
            <a:pathLst>
              <a:path w="4960620">
                <a:moveTo>
                  <a:pt x="0" y="0"/>
                </a:moveTo>
                <a:lnTo>
                  <a:pt x="4960620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24569" y="260604"/>
            <a:ext cx="519430" cy="0"/>
          </a:xfrm>
          <a:custGeom>
            <a:avLst/>
            <a:gdLst/>
            <a:ahLst/>
            <a:cxnLst/>
            <a:rect l="l" t="t" r="r" b="b"/>
            <a:pathLst>
              <a:path w="519429">
                <a:moveTo>
                  <a:pt x="0" y="0"/>
                </a:moveTo>
                <a:lnTo>
                  <a:pt x="519429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270192"/>
            <a:ext cx="5001895" cy="0"/>
          </a:xfrm>
          <a:custGeom>
            <a:avLst/>
            <a:gdLst/>
            <a:ahLst/>
            <a:cxnLst/>
            <a:rect l="l" t="t" r="r" b="b"/>
            <a:pathLst>
              <a:path w="5001895">
                <a:moveTo>
                  <a:pt x="0" y="0"/>
                </a:moveTo>
                <a:lnTo>
                  <a:pt x="500189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592184" y="270192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5">
                <a:moveTo>
                  <a:pt x="0" y="0"/>
                </a:moveTo>
                <a:lnTo>
                  <a:pt x="55181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279654"/>
            <a:ext cx="5038090" cy="0"/>
          </a:xfrm>
          <a:custGeom>
            <a:avLst/>
            <a:gdLst/>
            <a:ahLst/>
            <a:cxnLst/>
            <a:rect l="l" t="t" r="r" b="b"/>
            <a:pathLst>
              <a:path w="5038090">
                <a:moveTo>
                  <a:pt x="0" y="0"/>
                </a:moveTo>
                <a:lnTo>
                  <a:pt x="503809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64880" y="279654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288797"/>
            <a:ext cx="5074285" cy="0"/>
          </a:xfrm>
          <a:custGeom>
            <a:avLst/>
            <a:gdLst/>
            <a:ahLst/>
            <a:cxnLst/>
            <a:rect l="l" t="t" r="r" b="b"/>
            <a:pathLst>
              <a:path w="5074285">
                <a:moveTo>
                  <a:pt x="0" y="0"/>
                </a:moveTo>
                <a:lnTo>
                  <a:pt x="5074285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36940" y="288797"/>
            <a:ext cx="607060" cy="0"/>
          </a:xfrm>
          <a:custGeom>
            <a:avLst/>
            <a:gdLst/>
            <a:ahLst/>
            <a:cxnLst/>
            <a:rect l="l" t="t" r="r" b="b"/>
            <a:pathLst>
              <a:path w="607059">
                <a:moveTo>
                  <a:pt x="0" y="0"/>
                </a:moveTo>
                <a:lnTo>
                  <a:pt x="607059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297179"/>
            <a:ext cx="5110480" cy="0"/>
          </a:xfrm>
          <a:custGeom>
            <a:avLst/>
            <a:gdLst/>
            <a:ahLst/>
            <a:cxnLst/>
            <a:rect l="l" t="t" r="r" b="b"/>
            <a:pathLst>
              <a:path w="5110480">
                <a:moveTo>
                  <a:pt x="0" y="0"/>
                </a:moveTo>
                <a:lnTo>
                  <a:pt x="511048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509000" y="297179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63500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306324"/>
            <a:ext cx="5146675" cy="0"/>
          </a:xfrm>
          <a:custGeom>
            <a:avLst/>
            <a:gdLst/>
            <a:ahLst/>
            <a:cxnLst/>
            <a:rect l="l" t="t" r="r" b="b"/>
            <a:pathLst>
              <a:path w="5146675">
                <a:moveTo>
                  <a:pt x="0" y="0"/>
                </a:moveTo>
                <a:lnTo>
                  <a:pt x="5146675" y="0"/>
                </a:lnTo>
              </a:path>
            </a:pathLst>
          </a:custGeom>
          <a:ln w="9144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91855" y="307340"/>
            <a:ext cx="652145" cy="0"/>
          </a:xfrm>
          <a:custGeom>
            <a:avLst/>
            <a:gdLst/>
            <a:ahLst/>
            <a:cxnLst/>
            <a:rect l="l" t="t" r="r" b="b"/>
            <a:pathLst>
              <a:path w="652145">
                <a:moveTo>
                  <a:pt x="0" y="0"/>
                </a:moveTo>
                <a:lnTo>
                  <a:pt x="652145" y="0"/>
                </a:lnTo>
              </a:path>
            </a:pathLst>
          </a:custGeom>
          <a:ln w="7620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507094" y="302895"/>
            <a:ext cx="636905" cy="0"/>
          </a:xfrm>
          <a:custGeom>
            <a:avLst/>
            <a:gdLst/>
            <a:ahLst/>
            <a:cxnLst/>
            <a:rect l="l" t="t" r="r" b="b"/>
            <a:pathLst>
              <a:path w="636904">
                <a:moveTo>
                  <a:pt x="0" y="0"/>
                </a:moveTo>
                <a:lnTo>
                  <a:pt x="636904" y="0"/>
                </a:lnTo>
              </a:path>
            </a:pathLst>
          </a:custGeom>
          <a:ln w="3175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316229"/>
            <a:ext cx="2352040" cy="0"/>
          </a:xfrm>
          <a:custGeom>
            <a:avLst/>
            <a:gdLst/>
            <a:ahLst/>
            <a:cxnLst/>
            <a:rect l="l" t="t" r="r" b="b"/>
            <a:pathLst>
              <a:path w="2352040">
                <a:moveTo>
                  <a:pt x="0" y="0"/>
                </a:moveTo>
                <a:lnTo>
                  <a:pt x="2352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824479" y="316229"/>
            <a:ext cx="2363470" cy="0"/>
          </a:xfrm>
          <a:custGeom>
            <a:avLst/>
            <a:gdLst/>
            <a:ahLst/>
            <a:cxnLst/>
            <a:rect l="l" t="t" r="r" b="b"/>
            <a:pathLst>
              <a:path w="2363470">
                <a:moveTo>
                  <a:pt x="0" y="0"/>
                </a:moveTo>
                <a:lnTo>
                  <a:pt x="236347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442959" y="316229"/>
            <a:ext cx="701040" cy="0"/>
          </a:xfrm>
          <a:custGeom>
            <a:avLst/>
            <a:gdLst/>
            <a:ahLst/>
            <a:cxnLst/>
            <a:rect l="l" t="t" r="r" b="b"/>
            <a:pathLst>
              <a:path w="701040">
                <a:moveTo>
                  <a:pt x="0" y="0"/>
                </a:moveTo>
                <a:lnTo>
                  <a:pt x="701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325374"/>
            <a:ext cx="2197100" cy="0"/>
          </a:xfrm>
          <a:custGeom>
            <a:avLst/>
            <a:gdLst/>
            <a:ahLst/>
            <a:cxnLst/>
            <a:rect l="l" t="t" r="r" b="b"/>
            <a:pathLst>
              <a:path w="2197100">
                <a:moveTo>
                  <a:pt x="0" y="0"/>
                </a:moveTo>
                <a:lnTo>
                  <a:pt x="219710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966085" y="325374"/>
            <a:ext cx="2258060" cy="0"/>
          </a:xfrm>
          <a:custGeom>
            <a:avLst/>
            <a:gdLst/>
            <a:ahLst/>
            <a:cxnLst/>
            <a:rect l="l" t="t" r="r" b="b"/>
            <a:pathLst>
              <a:path w="2258060">
                <a:moveTo>
                  <a:pt x="0" y="0"/>
                </a:moveTo>
                <a:lnTo>
                  <a:pt x="225806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411844" y="325374"/>
            <a:ext cx="732155" cy="0"/>
          </a:xfrm>
          <a:custGeom>
            <a:avLst/>
            <a:gdLst/>
            <a:ahLst/>
            <a:cxnLst/>
            <a:rect l="l" t="t" r="r" b="b"/>
            <a:pathLst>
              <a:path w="732154">
                <a:moveTo>
                  <a:pt x="0" y="0"/>
                </a:moveTo>
                <a:lnTo>
                  <a:pt x="732154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337184"/>
            <a:ext cx="1918335" cy="0"/>
          </a:xfrm>
          <a:custGeom>
            <a:avLst/>
            <a:gdLst/>
            <a:ahLst/>
            <a:cxnLst/>
            <a:rect l="l" t="t" r="r" b="b"/>
            <a:pathLst>
              <a:path w="1918335">
                <a:moveTo>
                  <a:pt x="0" y="0"/>
                </a:moveTo>
                <a:lnTo>
                  <a:pt x="1918335" y="0"/>
                </a:lnTo>
              </a:path>
            </a:pathLst>
          </a:custGeom>
          <a:ln w="3809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332104"/>
            <a:ext cx="1986914" cy="0"/>
          </a:xfrm>
          <a:custGeom>
            <a:avLst/>
            <a:gdLst/>
            <a:ahLst/>
            <a:cxnLst/>
            <a:rect l="l" t="t" r="r" b="b"/>
            <a:pathLst>
              <a:path w="1986914">
                <a:moveTo>
                  <a:pt x="0" y="0"/>
                </a:moveTo>
                <a:lnTo>
                  <a:pt x="1986914" y="0"/>
                </a:lnTo>
              </a:path>
            </a:pathLst>
          </a:custGeom>
          <a:ln w="635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107689" y="334200"/>
            <a:ext cx="2152650" cy="0"/>
          </a:xfrm>
          <a:custGeom>
            <a:avLst/>
            <a:gdLst/>
            <a:ahLst/>
            <a:cxnLst/>
            <a:rect l="l" t="t" r="r" b="b"/>
            <a:pathLst>
              <a:path w="2152650">
                <a:moveTo>
                  <a:pt x="0" y="0"/>
                </a:moveTo>
                <a:lnTo>
                  <a:pt x="2152650" y="0"/>
                </a:lnTo>
              </a:path>
            </a:pathLst>
          </a:custGeom>
          <a:ln w="1003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392159" y="336105"/>
            <a:ext cx="744855" cy="0"/>
          </a:xfrm>
          <a:custGeom>
            <a:avLst/>
            <a:gdLst/>
            <a:ahLst/>
            <a:cxnLst/>
            <a:rect l="l" t="t" r="r" b="b"/>
            <a:pathLst>
              <a:path w="744854">
                <a:moveTo>
                  <a:pt x="0" y="0"/>
                </a:moveTo>
                <a:lnTo>
                  <a:pt x="744855" y="0"/>
                </a:lnTo>
              </a:path>
            </a:pathLst>
          </a:custGeom>
          <a:ln w="622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09940" y="331088"/>
            <a:ext cx="734060" cy="0"/>
          </a:xfrm>
          <a:custGeom>
            <a:avLst/>
            <a:gdLst/>
            <a:ahLst/>
            <a:cxnLst/>
            <a:rect l="l" t="t" r="r" b="b"/>
            <a:pathLst>
              <a:path w="734059">
                <a:moveTo>
                  <a:pt x="0" y="0"/>
                </a:moveTo>
                <a:lnTo>
                  <a:pt x="734059" y="0"/>
                </a:lnTo>
              </a:path>
            </a:pathLst>
          </a:custGeom>
          <a:ln w="381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0" y="339852"/>
            <a:ext cx="9128125" cy="7620"/>
          </a:xfrm>
          <a:custGeom>
            <a:avLst/>
            <a:gdLst/>
            <a:ahLst/>
            <a:cxnLst/>
            <a:rect l="l" t="t" r="r" b="b"/>
            <a:pathLst>
              <a:path w="9128125" h="7620">
                <a:moveTo>
                  <a:pt x="1905762" y="0"/>
                </a:moveTo>
                <a:lnTo>
                  <a:pt x="0" y="0"/>
                </a:lnTo>
                <a:lnTo>
                  <a:pt x="0" y="7620"/>
                </a:lnTo>
                <a:lnTo>
                  <a:pt x="1844802" y="7620"/>
                </a:lnTo>
                <a:lnTo>
                  <a:pt x="1905762" y="0"/>
                </a:lnTo>
                <a:close/>
              </a:path>
              <a:path w="9128125" h="7620">
                <a:moveTo>
                  <a:pt x="5260721" y="0"/>
                </a:moveTo>
                <a:lnTo>
                  <a:pt x="3269869" y="0"/>
                </a:lnTo>
                <a:lnTo>
                  <a:pt x="3370834" y="5461"/>
                </a:lnTo>
                <a:lnTo>
                  <a:pt x="3393059" y="7620"/>
                </a:lnTo>
                <a:lnTo>
                  <a:pt x="5301361" y="7620"/>
                </a:lnTo>
                <a:lnTo>
                  <a:pt x="5275961" y="3301"/>
                </a:lnTo>
                <a:lnTo>
                  <a:pt x="5260721" y="0"/>
                </a:lnTo>
                <a:close/>
              </a:path>
              <a:path w="9128125" h="7620">
                <a:moveTo>
                  <a:pt x="9128125" y="0"/>
                </a:moveTo>
                <a:lnTo>
                  <a:pt x="8381365" y="0"/>
                </a:lnTo>
                <a:lnTo>
                  <a:pt x="8350250" y="7620"/>
                </a:lnTo>
                <a:lnTo>
                  <a:pt x="9103360" y="7620"/>
                </a:lnTo>
                <a:lnTo>
                  <a:pt x="9128125" y="0"/>
                </a:lnTo>
                <a:close/>
              </a:path>
            </a:pathLst>
          </a:custGeom>
          <a:solidFill>
            <a:srgbClr val="00C5D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0" y="352043"/>
            <a:ext cx="1844675" cy="0"/>
          </a:xfrm>
          <a:custGeom>
            <a:avLst/>
            <a:gdLst/>
            <a:ahLst/>
            <a:cxnLst/>
            <a:rect l="l" t="t" r="r" b="b"/>
            <a:pathLst>
              <a:path w="1844675">
                <a:moveTo>
                  <a:pt x="0" y="0"/>
                </a:moveTo>
                <a:lnTo>
                  <a:pt x="184467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92804" y="352043"/>
            <a:ext cx="1952625" cy="0"/>
          </a:xfrm>
          <a:custGeom>
            <a:avLst/>
            <a:gdLst/>
            <a:ahLst/>
            <a:cxnLst/>
            <a:rect l="l" t="t" r="r" b="b"/>
            <a:pathLst>
              <a:path w="1952625">
                <a:moveTo>
                  <a:pt x="0" y="0"/>
                </a:moveTo>
                <a:lnTo>
                  <a:pt x="1952117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318627" y="352043"/>
            <a:ext cx="784225" cy="0"/>
          </a:xfrm>
          <a:custGeom>
            <a:avLst/>
            <a:gdLst/>
            <a:ahLst/>
            <a:cxnLst/>
            <a:rect l="l" t="t" r="r" b="b"/>
            <a:pathLst>
              <a:path w="784225">
                <a:moveTo>
                  <a:pt x="0" y="0"/>
                </a:moveTo>
                <a:lnTo>
                  <a:pt x="78422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361950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4">
                <a:moveTo>
                  <a:pt x="0" y="0"/>
                </a:moveTo>
                <a:lnTo>
                  <a:pt x="1783588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471290" y="361950"/>
            <a:ext cx="1924050" cy="0"/>
          </a:xfrm>
          <a:custGeom>
            <a:avLst/>
            <a:gdLst/>
            <a:ahLst/>
            <a:cxnLst/>
            <a:rect l="l" t="t" r="r" b="b"/>
            <a:pathLst>
              <a:path w="1924050">
                <a:moveTo>
                  <a:pt x="0" y="0"/>
                </a:moveTo>
                <a:lnTo>
                  <a:pt x="1924050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84971" y="366585"/>
            <a:ext cx="765175" cy="0"/>
          </a:xfrm>
          <a:custGeom>
            <a:avLst/>
            <a:gdLst/>
            <a:ahLst/>
            <a:cxnLst/>
            <a:rect l="l" t="t" r="r" b="b"/>
            <a:pathLst>
              <a:path w="765175">
                <a:moveTo>
                  <a:pt x="0" y="0"/>
                </a:moveTo>
                <a:lnTo>
                  <a:pt x="765175" y="0"/>
                </a:lnTo>
              </a:path>
            </a:pathLst>
          </a:custGeom>
          <a:ln w="3175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302752" y="361251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9271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0" y="371093"/>
            <a:ext cx="1723389" cy="0"/>
          </a:xfrm>
          <a:custGeom>
            <a:avLst/>
            <a:gdLst/>
            <a:ahLst/>
            <a:cxnLst/>
            <a:rect l="l" t="t" r="r" b="b"/>
            <a:pathLst>
              <a:path w="1723389">
                <a:moveTo>
                  <a:pt x="0" y="0"/>
                </a:moveTo>
                <a:lnTo>
                  <a:pt x="1723389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550284" y="371093"/>
            <a:ext cx="1889760" cy="0"/>
          </a:xfrm>
          <a:custGeom>
            <a:avLst/>
            <a:gdLst/>
            <a:ahLst/>
            <a:cxnLst/>
            <a:rect l="l" t="t" r="r" b="b"/>
            <a:pathLst>
              <a:path w="1889760">
                <a:moveTo>
                  <a:pt x="0" y="0"/>
                </a:moveTo>
                <a:lnTo>
                  <a:pt x="1889760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251825" y="371093"/>
            <a:ext cx="800735" cy="0"/>
          </a:xfrm>
          <a:custGeom>
            <a:avLst/>
            <a:gdLst/>
            <a:ahLst/>
            <a:cxnLst/>
            <a:rect l="l" t="t" r="r" b="b"/>
            <a:pathLst>
              <a:path w="800734">
                <a:moveTo>
                  <a:pt x="0" y="0"/>
                </a:moveTo>
                <a:lnTo>
                  <a:pt x="800734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0" y="380238"/>
            <a:ext cx="1662430" cy="0"/>
          </a:xfrm>
          <a:custGeom>
            <a:avLst/>
            <a:gdLst/>
            <a:ahLst/>
            <a:cxnLst/>
            <a:rect l="l" t="t" r="r" b="b"/>
            <a:pathLst>
              <a:path w="1662430">
                <a:moveTo>
                  <a:pt x="0" y="0"/>
                </a:moveTo>
                <a:lnTo>
                  <a:pt x="166230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28135" y="380238"/>
            <a:ext cx="1855470" cy="0"/>
          </a:xfrm>
          <a:custGeom>
            <a:avLst/>
            <a:gdLst/>
            <a:ahLst/>
            <a:cxnLst/>
            <a:rect l="l" t="t" r="r" b="b"/>
            <a:pathLst>
              <a:path w="1855470">
                <a:moveTo>
                  <a:pt x="0" y="0"/>
                </a:moveTo>
                <a:lnTo>
                  <a:pt x="185534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220075" y="380238"/>
            <a:ext cx="801370" cy="0"/>
          </a:xfrm>
          <a:custGeom>
            <a:avLst/>
            <a:gdLst/>
            <a:ahLst/>
            <a:cxnLst/>
            <a:rect l="l" t="t" r="r" b="b"/>
            <a:pathLst>
              <a:path w="801370">
                <a:moveTo>
                  <a:pt x="0" y="0"/>
                </a:moveTo>
                <a:lnTo>
                  <a:pt x="801370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0" y="392429"/>
            <a:ext cx="1544320" cy="0"/>
          </a:xfrm>
          <a:custGeom>
            <a:avLst/>
            <a:gdLst/>
            <a:ahLst/>
            <a:cxnLst/>
            <a:rect l="l" t="t" r="r" b="b"/>
            <a:pathLst>
              <a:path w="1544320">
                <a:moveTo>
                  <a:pt x="0" y="0"/>
                </a:moveTo>
                <a:lnTo>
                  <a:pt x="1543812" y="0"/>
                </a:lnTo>
              </a:path>
            </a:pathLst>
          </a:custGeom>
          <a:ln w="3175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0" y="388620"/>
            <a:ext cx="1571625" cy="0"/>
          </a:xfrm>
          <a:custGeom>
            <a:avLst/>
            <a:gdLst/>
            <a:ahLst/>
            <a:cxnLst/>
            <a:rect l="l" t="t" r="r" b="b"/>
            <a:pathLst>
              <a:path w="1571625">
                <a:moveTo>
                  <a:pt x="0" y="0"/>
                </a:moveTo>
                <a:lnTo>
                  <a:pt x="1571117" y="0"/>
                </a:lnTo>
              </a:path>
            </a:pathLst>
          </a:custGeom>
          <a:ln w="507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718178" y="389381"/>
            <a:ext cx="1811020" cy="0"/>
          </a:xfrm>
          <a:custGeom>
            <a:avLst/>
            <a:gdLst/>
            <a:ahLst/>
            <a:cxnLst/>
            <a:rect l="l" t="t" r="r" b="b"/>
            <a:pathLst>
              <a:path w="1811020">
                <a:moveTo>
                  <a:pt x="0" y="0"/>
                </a:moveTo>
                <a:lnTo>
                  <a:pt x="1810639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183880" y="389381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0" y="397763"/>
            <a:ext cx="1538605" cy="0"/>
          </a:xfrm>
          <a:custGeom>
            <a:avLst/>
            <a:gdLst/>
            <a:ahLst/>
            <a:cxnLst/>
            <a:rect l="l" t="t" r="r" b="b"/>
            <a:pathLst>
              <a:path w="1538605">
                <a:moveTo>
                  <a:pt x="0" y="0"/>
                </a:moveTo>
                <a:lnTo>
                  <a:pt x="1538605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96665" y="397763"/>
            <a:ext cx="1776095" cy="0"/>
          </a:xfrm>
          <a:custGeom>
            <a:avLst/>
            <a:gdLst/>
            <a:ahLst/>
            <a:cxnLst/>
            <a:rect l="l" t="t" r="r" b="b"/>
            <a:pathLst>
              <a:path w="1776095">
                <a:moveTo>
                  <a:pt x="0" y="0"/>
                </a:moveTo>
                <a:lnTo>
                  <a:pt x="1775587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45271" y="397763"/>
            <a:ext cx="812165" cy="0"/>
          </a:xfrm>
          <a:custGeom>
            <a:avLst/>
            <a:gdLst/>
            <a:ahLst/>
            <a:cxnLst/>
            <a:rect l="l" t="t" r="r" b="b"/>
            <a:pathLst>
              <a:path w="812165">
                <a:moveTo>
                  <a:pt x="0" y="0"/>
                </a:moveTo>
                <a:lnTo>
                  <a:pt x="812164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0" y="407669"/>
            <a:ext cx="1500505" cy="0"/>
          </a:xfrm>
          <a:custGeom>
            <a:avLst/>
            <a:gdLst/>
            <a:ahLst/>
            <a:cxnLst/>
            <a:rect l="l" t="t" r="r" b="b"/>
            <a:pathLst>
              <a:path w="1500505">
                <a:moveTo>
                  <a:pt x="0" y="0"/>
                </a:moveTo>
                <a:lnTo>
                  <a:pt x="1500505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875404" y="407669"/>
            <a:ext cx="1748155" cy="0"/>
          </a:xfrm>
          <a:custGeom>
            <a:avLst/>
            <a:gdLst/>
            <a:ahLst/>
            <a:cxnLst/>
            <a:rect l="l" t="t" r="r" b="b"/>
            <a:pathLst>
              <a:path w="1748154">
                <a:moveTo>
                  <a:pt x="0" y="0"/>
                </a:moveTo>
                <a:lnTo>
                  <a:pt x="1747647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02092" y="407669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>
                <a:moveTo>
                  <a:pt x="0" y="0"/>
                </a:moveTo>
                <a:lnTo>
                  <a:pt x="825500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0" y="416813"/>
            <a:ext cx="1463675" cy="0"/>
          </a:xfrm>
          <a:custGeom>
            <a:avLst/>
            <a:gdLst/>
            <a:ahLst/>
            <a:cxnLst/>
            <a:rect l="l" t="t" r="r" b="b"/>
            <a:pathLst>
              <a:path w="1463675">
                <a:moveTo>
                  <a:pt x="0" y="0"/>
                </a:moveTo>
                <a:lnTo>
                  <a:pt x="146316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53890" y="416813"/>
            <a:ext cx="1713864" cy="0"/>
          </a:xfrm>
          <a:custGeom>
            <a:avLst/>
            <a:gdLst/>
            <a:ahLst/>
            <a:cxnLst/>
            <a:rect l="l" t="t" r="r" b="b"/>
            <a:pathLst>
              <a:path w="1713864">
                <a:moveTo>
                  <a:pt x="0" y="0"/>
                </a:moveTo>
                <a:lnTo>
                  <a:pt x="171335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075930" y="419480"/>
            <a:ext cx="795020" cy="0"/>
          </a:xfrm>
          <a:custGeom>
            <a:avLst/>
            <a:gdLst/>
            <a:ahLst/>
            <a:cxnLst/>
            <a:rect l="l" t="t" r="r" b="b"/>
            <a:pathLst>
              <a:path w="795020">
                <a:moveTo>
                  <a:pt x="0" y="0"/>
                </a:moveTo>
                <a:lnTo>
                  <a:pt x="79451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097519" y="414147"/>
            <a:ext cx="792480" cy="0"/>
          </a:xfrm>
          <a:custGeom>
            <a:avLst/>
            <a:gdLst/>
            <a:ahLst/>
            <a:cxnLst/>
            <a:rect l="l" t="t" r="r" b="b"/>
            <a:pathLst>
              <a:path w="792479">
                <a:moveTo>
                  <a:pt x="0" y="0"/>
                </a:moveTo>
                <a:lnTo>
                  <a:pt x="79197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0" y="425958"/>
            <a:ext cx="1425575" cy="0"/>
          </a:xfrm>
          <a:custGeom>
            <a:avLst/>
            <a:gdLst/>
            <a:ahLst/>
            <a:cxnLst/>
            <a:rect l="l" t="t" r="r" b="b"/>
            <a:pathLst>
              <a:path w="1425575">
                <a:moveTo>
                  <a:pt x="0" y="0"/>
                </a:moveTo>
                <a:lnTo>
                  <a:pt x="1425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32503" y="425958"/>
            <a:ext cx="1679575" cy="0"/>
          </a:xfrm>
          <a:custGeom>
            <a:avLst/>
            <a:gdLst/>
            <a:ahLst/>
            <a:cxnLst/>
            <a:rect l="l" t="t" r="r" b="b"/>
            <a:pathLst>
              <a:path w="1679575">
                <a:moveTo>
                  <a:pt x="0" y="0"/>
                </a:moveTo>
                <a:lnTo>
                  <a:pt x="1679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026907" y="425958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0" y="435101"/>
            <a:ext cx="1382395" cy="0"/>
          </a:xfrm>
          <a:custGeom>
            <a:avLst/>
            <a:gdLst/>
            <a:ahLst/>
            <a:cxnLst/>
            <a:rect l="l" t="t" r="r" b="b"/>
            <a:pathLst>
              <a:path w="1382395">
                <a:moveTo>
                  <a:pt x="0" y="0"/>
                </a:moveTo>
                <a:lnTo>
                  <a:pt x="1381887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167123" y="435673"/>
            <a:ext cx="1573530" cy="0"/>
          </a:xfrm>
          <a:custGeom>
            <a:avLst/>
            <a:gdLst/>
            <a:ahLst/>
            <a:cxnLst/>
            <a:rect l="l" t="t" r="r" b="b"/>
            <a:pathLst>
              <a:path w="1573529">
                <a:moveTo>
                  <a:pt x="0" y="0"/>
                </a:moveTo>
                <a:lnTo>
                  <a:pt x="1573022" y="0"/>
                </a:lnTo>
              </a:path>
            </a:pathLst>
          </a:custGeom>
          <a:ln w="6476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127753" y="431863"/>
            <a:ext cx="1587500" cy="0"/>
          </a:xfrm>
          <a:custGeom>
            <a:avLst/>
            <a:gdLst/>
            <a:ahLst/>
            <a:cxnLst/>
            <a:rect l="l" t="t" r="r" b="b"/>
            <a:pathLst>
              <a:path w="1587500">
                <a:moveTo>
                  <a:pt x="0" y="0"/>
                </a:moveTo>
                <a:lnTo>
                  <a:pt x="1586992" y="0"/>
                </a:lnTo>
              </a:path>
            </a:pathLst>
          </a:custGeom>
          <a:ln w="3175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989569" y="435101"/>
            <a:ext cx="834390" cy="0"/>
          </a:xfrm>
          <a:custGeom>
            <a:avLst/>
            <a:gdLst/>
            <a:ahLst/>
            <a:cxnLst/>
            <a:rect l="l" t="t" r="r" b="b"/>
            <a:pathLst>
              <a:path w="834390">
                <a:moveTo>
                  <a:pt x="0" y="0"/>
                </a:moveTo>
                <a:lnTo>
                  <a:pt x="834389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0" y="444245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60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200652" y="444245"/>
            <a:ext cx="1621790" cy="0"/>
          </a:xfrm>
          <a:custGeom>
            <a:avLst/>
            <a:gdLst/>
            <a:ahLst/>
            <a:cxnLst/>
            <a:rect l="l" t="t" r="r" b="b"/>
            <a:pathLst>
              <a:path w="1621789">
                <a:moveTo>
                  <a:pt x="0" y="0"/>
                </a:moveTo>
                <a:lnTo>
                  <a:pt x="1621789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46008" y="444245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0" y="453390"/>
            <a:ext cx="1305560" cy="0"/>
          </a:xfrm>
          <a:custGeom>
            <a:avLst/>
            <a:gdLst/>
            <a:ahLst/>
            <a:cxnLst/>
            <a:rect l="l" t="t" r="r" b="b"/>
            <a:pathLst>
              <a:path w="1305560">
                <a:moveTo>
                  <a:pt x="0" y="0"/>
                </a:moveTo>
                <a:lnTo>
                  <a:pt x="130543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278376" y="453390"/>
            <a:ext cx="1596390" cy="0"/>
          </a:xfrm>
          <a:custGeom>
            <a:avLst/>
            <a:gdLst/>
            <a:ahLst/>
            <a:cxnLst/>
            <a:rect l="l" t="t" r="r" b="b"/>
            <a:pathLst>
              <a:path w="1596389">
                <a:moveTo>
                  <a:pt x="0" y="0"/>
                </a:moveTo>
                <a:lnTo>
                  <a:pt x="159626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909559" y="458088"/>
            <a:ext cx="802005" cy="0"/>
          </a:xfrm>
          <a:custGeom>
            <a:avLst/>
            <a:gdLst/>
            <a:ahLst/>
            <a:cxnLst/>
            <a:rect l="l" t="t" r="r" b="b"/>
            <a:pathLst>
              <a:path w="802004">
                <a:moveTo>
                  <a:pt x="0" y="0"/>
                </a:moveTo>
                <a:lnTo>
                  <a:pt x="802005" y="0"/>
                </a:lnTo>
              </a:path>
            </a:pathLst>
          </a:custGeom>
          <a:ln w="3175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931784" y="452755"/>
            <a:ext cx="800100" cy="0"/>
          </a:xfrm>
          <a:custGeom>
            <a:avLst/>
            <a:gdLst/>
            <a:ahLst/>
            <a:cxnLst/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ln w="939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0" y="462533"/>
            <a:ext cx="1267460" cy="0"/>
          </a:xfrm>
          <a:custGeom>
            <a:avLst/>
            <a:gdLst/>
            <a:ahLst/>
            <a:cxnLst/>
            <a:rect l="l" t="t" r="r" b="b"/>
            <a:pathLst>
              <a:path w="1267460">
                <a:moveTo>
                  <a:pt x="0" y="0"/>
                </a:moveTo>
                <a:lnTo>
                  <a:pt x="126738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357115" y="462533"/>
            <a:ext cx="1569720" cy="0"/>
          </a:xfrm>
          <a:custGeom>
            <a:avLst/>
            <a:gdLst/>
            <a:ahLst/>
            <a:cxnLst/>
            <a:rect l="l" t="t" r="r" b="b"/>
            <a:pathLst>
              <a:path w="1569720">
                <a:moveTo>
                  <a:pt x="0" y="0"/>
                </a:moveTo>
                <a:lnTo>
                  <a:pt x="156959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860156" y="462533"/>
            <a:ext cx="854075" cy="0"/>
          </a:xfrm>
          <a:custGeom>
            <a:avLst/>
            <a:gdLst/>
            <a:ahLst/>
            <a:cxnLst/>
            <a:rect l="l" t="t" r="r" b="b"/>
            <a:pathLst>
              <a:path w="854075">
                <a:moveTo>
                  <a:pt x="0" y="0"/>
                </a:moveTo>
                <a:lnTo>
                  <a:pt x="854075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0" y="474980"/>
            <a:ext cx="1197610" cy="0"/>
          </a:xfrm>
          <a:custGeom>
            <a:avLst/>
            <a:gdLst/>
            <a:ahLst/>
            <a:cxnLst/>
            <a:rect l="l" t="t" r="r" b="b"/>
            <a:pathLst>
              <a:path w="1197610">
                <a:moveTo>
                  <a:pt x="0" y="0"/>
                </a:moveTo>
                <a:lnTo>
                  <a:pt x="1196987" y="0"/>
                </a:lnTo>
              </a:path>
            </a:pathLst>
          </a:custGeom>
          <a:ln w="5079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0" y="469265"/>
            <a:ext cx="1216660" cy="0"/>
          </a:xfrm>
          <a:custGeom>
            <a:avLst/>
            <a:gdLst/>
            <a:ahLst/>
            <a:cxnLst/>
            <a:rect l="l" t="t" r="r" b="b"/>
            <a:pathLst>
              <a:path w="1216660">
                <a:moveTo>
                  <a:pt x="0" y="0"/>
                </a:moveTo>
                <a:lnTo>
                  <a:pt x="1216037" y="0"/>
                </a:lnTo>
              </a:path>
            </a:pathLst>
          </a:custGeom>
          <a:ln w="635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436236" y="471677"/>
            <a:ext cx="1543685" cy="0"/>
          </a:xfrm>
          <a:custGeom>
            <a:avLst/>
            <a:gdLst/>
            <a:ahLst/>
            <a:cxnLst/>
            <a:rect l="l" t="t" r="r" b="b"/>
            <a:pathLst>
              <a:path w="1543685">
                <a:moveTo>
                  <a:pt x="0" y="0"/>
                </a:moveTo>
                <a:lnTo>
                  <a:pt x="1543685" y="0"/>
                </a:lnTo>
              </a:path>
            </a:pathLst>
          </a:custGeom>
          <a:ln w="10667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818246" y="476313"/>
            <a:ext cx="821055" cy="0"/>
          </a:xfrm>
          <a:custGeom>
            <a:avLst/>
            <a:gdLst/>
            <a:ahLst/>
            <a:cxnLst/>
            <a:rect l="l" t="t" r="r" b="b"/>
            <a:pathLst>
              <a:path w="821054">
                <a:moveTo>
                  <a:pt x="0" y="0"/>
                </a:moveTo>
                <a:lnTo>
                  <a:pt x="821054" y="0"/>
                </a:lnTo>
              </a:path>
            </a:pathLst>
          </a:custGeom>
          <a:ln w="3175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844281" y="470979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975" y="0"/>
                </a:lnTo>
              </a:path>
            </a:pathLst>
          </a:custGeom>
          <a:ln w="927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0" y="480822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60">
                <a:moveTo>
                  <a:pt x="0" y="0"/>
                </a:moveTo>
                <a:lnTo>
                  <a:pt x="1191247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525517" y="480822"/>
            <a:ext cx="1506220" cy="0"/>
          </a:xfrm>
          <a:custGeom>
            <a:avLst/>
            <a:gdLst/>
            <a:ahLst/>
            <a:cxnLst/>
            <a:rect l="l" t="t" r="r" b="b"/>
            <a:pathLst>
              <a:path w="1506220">
                <a:moveTo>
                  <a:pt x="0" y="0"/>
                </a:moveTo>
                <a:lnTo>
                  <a:pt x="1506220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768463" y="480822"/>
            <a:ext cx="868044" cy="0"/>
          </a:xfrm>
          <a:custGeom>
            <a:avLst/>
            <a:gdLst/>
            <a:ahLst/>
            <a:cxnLst/>
            <a:rect l="l" t="t" r="r" b="b"/>
            <a:pathLst>
              <a:path w="868045">
                <a:moveTo>
                  <a:pt x="0" y="0"/>
                </a:moveTo>
                <a:lnTo>
                  <a:pt x="868044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0" y="489966"/>
            <a:ext cx="1164590" cy="0"/>
          </a:xfrm>
          <a:custGeom>
            <a:avLst/>
            <a:gdLst/>
            <a:ahLst/>
            <a:cxnLst/>
            <a:rect l="l" t="t" r="r" b="b"/>
            <a:pathLst>
              <a:path w="1164590">
                <a:moveTo>
                  <a:pt x="0" y="0"/>
                </a:moveTo>
                <a:lnTo>
                  <a:pt x="1164043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604130" y="489966"/>
            <a:ext cx="1489075" cy="0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716393" y="489966"/>
            <a:ext cx="879475" cy="0"/>
          </a:xfrm>
          <a:custGeom>
            <a:avLst/>
            <a:gdLst/>
            <a:ahLst/>
            <a:cxnLst/>
            <a:rect l="l" t="t" r="r" b="b"/>
            <a:pathLst>
              <a:path w="879475">
                <a:moveTo>
                  <a:pt x="0" y="0"/>
                </a:moveTo>
                <a:lnTo>
                  <a:pt x="878966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0" y="499109"/>
            <a:ext cx="1137285" cy="0"/>
          </a:xfrm>
          <a:custGeom>
            <a:avLst/>
            <a:gdLst/>
            <a:ahLst/>
            <a:cxnLst/>
            <a:rect l="l" t="t" r="r" b="b"/>
            <a:pathLst>
              <a:path w="1137285">
                <a:moveTo>
                  <a:pt x="0" y="0"/>
                </a:moveTo>
                <a:lnTo>
                  <a:pt x="113675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682871" y="499109"/>
            <a:ext cx="1462405" cy="0"/>
          </a:xfrm>
          <a:custGeom>
            <a:avLst/>
            <a:gdLst/>
            <a:ahLst/>
            <a:cxnLst/>
            <a:rect l="l" t="t" r="r" b="b"/>
            <a:pathLst>
              <a:path w="1462404">
                <a:moveTo>
                  <a:pt x="0" y="0"/>
                </a:moveTo>
                <a:lnTo>
                  <a:pt x="1461896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670165" y="499109"/>
            <a:ext cx="883919" cy="0"/>
          </a:xfrm>
          <a:custGeom>
            <a:avLst/>
            <a:gdLst/>
            <a:ahLst/>
            <a:cxnLst/>
            <a:rect l="l" t="t" r="r" b="b"/>
            <a:pathLst>
              <a:path w="883920">
                <a:moveTo>
                  <a:pt x="0" y="0"/>
                </a:moveTo>
                <a:lnTo>
                  <a:pt x="88341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0" y="508254"/>
            <a:ext cx="1109980" cy="0"/>
          </a:xfrm>
          <a:custGeom>
            <a:avLst/>
            <a:gdLst/>
            <a:ahLst/>
            <a:cxnLst/>
            <a:rect l="l" t="t" r="r" b="b"/>
            <a:pathLst>
              <a:path w="1109980">
                <a:moveTo>
                  <a:pt x="0" y="0"/>
                </a:moveTo>
                <a:lnTo>
                  <a:pt x="1109980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822825" y="510286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3345" y="0"/>
                </a:lnTo>
              </a:path>
            </a:pathLst>
          </a:custGeom>
          <a:ln w="660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777740" y="504951"/>
            <a:ext cx="1370330" cy="0"/>
          </a:xfrm>
          <a:custGeom>
            <a:avLst/>
            <a:gdLst/>
            <a:ahLst/>
            <a:cxnLst/>
            <a:rect l="l" t="t" r="r" b="b"/>
            <a:pathLst>
              <a:path w="1370329">
                <a:moveTo>
                  <a:pt x="0" y="0"/>
                </a:moveTo>
                <a:lnTo>
                  <a:pt x="1370330" y="0"/>
                </a:lnTo>
              </a:path>
            </a:pathLst>
          </a:custGeom>
          <a:ln w="406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623809" y="508254"/>
            <a:ext cx="887094" cy="0"/>
          </a:xfrm>
          <a:custGeom>
            <a:avLst/>
            <a:gdLst/>
            <a:ahLst/>
            <a:cxnLst/>
            <a:rect l="l" t="t" r="r" b="b"/>
            <a:pathLst>
              <a:path w="887095">
                <a:moveTo>
                  <a:pt x="0" y="0"/>
                </a:moveTo>
                <a:lnTo>
                  <a:pt x="887095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0" y="518159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8915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851019" y="518159"/>
            <a:ext cx="1436370" cy="0"/>
          </a:xfrm>
          <a:custGeom>
            <a:avLst/>
            <a:gdLst/>
            <a:ahLst/>
            <a:cxnLst/>
            <a:rect l="l" t="t" r="r" b="b"/>
            <a:pathLst>
              <a:path w="1436370">
                <a:moveTo>
                  <a:pt x="0" y="0"/>
                </a:moveTo>
                <a:lnTo>
                  <a:pt x="1436369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580376" y="521398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725" y="0"/>
                </a:lnTo>
              </a:path>
            </a:pathLst>
          </a:custGeom>
          <a:ln w="3175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607681" y="516826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6476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0" y="526541"/>
            <a:ext cx="1051560" cy="0"/>
          </a:xfrm>
          <a:custGeom>
            <a:avLst/>
            <a:gdLst/>
            <a:ahLst/>
            <a:cxnLst/>
            <a:rect l="l" t="t" r="r" b="b"/>
            <a:pathLst>
              <a:path w="1051560">
                <a:moveTo>
                  <a:pt x="0" y="0"/>
                </a:moveTo>
                <a:lnTo>
                  <a:pt x="1051509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929251" y="526541"/>
            <a:ext cx="1431925" cy="0"/>
          </a:xfrm>
          <a:custGeom>
            <a:avLst/>
            <a:gdLst/>
            <a:ahLst/>
            <a:cxnLst/>
            <a:rect l="l" t="t" r="r" b="b"/>
            <a:pathLst>
              <a:path w="1431925">
                <a:moveTo>
                  <a:pt x="0" y="0"/>
                </a:moveTo>
                <a:lnTo>
                  <a:pt x="143192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495158" y="526541"/>
            <a:ext cx="926465" cy="0"/>
          </a:xfrm>
          <a:custGeom>
            <a:avLst/>
            <a:gdLst/>
            <a:ahLst/>
            <a:cxnLst/>
            <a:rect l="l" t="t" r="r" b="b"/>
            <a:pathLst>
              <a:path w="926465">
                <a:moveTo>
                  <a:pt x="0" y="0"/>
                </a:moveTo>
                <a:lnTo>
                  <a:pt x="92646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0" y="535686"/>
            <a:ext cx="1024255" cy="0"/>
          </a:xfrm>
          <a:custGeom>
            <a:avLst/>
            <a:gdLst/>
            <a:ahLst/>
            <a:cxnLst/>
            <a:rect l="l" t="t" r="r" b="b"/>
            <a:pathLst>
              <a:path w="1024255">
                <a:moveTo>
                  <a:pt x="0" y="0"/>
                </a:moveTo>
                <a:lnTo>
                  <a:pt x="1024229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007483" y="535686"/>
            <a:ext cx="1438275" cy="0"/>
          </a:xfrm>
          <a:custGeom>
            <a:avLst/>
            <a:gdLst/>
            <a:ahLst/>
            <a:cxnLst/>
            <a:rect l="l" t="t" r="r" b="b"/>
            <a:pathLst>
              <a:path w="1438275">
                <a:moveTo>
                  <a:pt x="0" y="0"/>
                </a:moveTo>
                <a:lnTo>
                  <a:pt x="1438147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426070" y="538987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>
                <a:moveTo>
                  <a:pt x="0" y="0"/>
                </a:moveTo>
                <a:lnTo>
                  <a:pt x="913129" y="0"/>
                </a:lnTo>
              </a:path>
            </a:pathLst>
          </a:custGeom>
          <a:ln w="4064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468616" y="533654"/>
            <a:ext cx="895985" cy="0"/>
          </a:xfrm>
          <a:custGeom>
            <a:avLst/>
            <a:gdLst/>
            <a:ahLst/>
            <a:cxnLst/>
            <a:rect l="l" t="t" r="r" b="b"/>
            <a:pathLst>
              <a:path w="895984">
                <a:moveTo>
                  <a:pt x="0" y="0"/>
                </a:moveTo>
                <a:lnTo>
                  <a:pt x="895984" y="0"/>
                </a:lnTo>
              </a:path>
            </a:pathLst>
          </a:custGeom>
          <a:ln w="6603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0" y="544830"/>
            <a:ext cx="998219" cy="0"/>
          </a:xfrm>
          <a:custGeom>
            <a:avLst/>
            <a:gdLst/>
            <a:ahLst/>
            <a:cxnLst/>
            <a:rect l="l" t="t" r="r" b="b"/>
            <a:pathLst>
              <a:path w="998219">
                <a:moveTo>
                  <a:pt x="0" y="0"/>
                </a:moveTo>
                <a:lnTo>
                  <a:pt x="997661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86730" y="544830"/>
            <a:ext cx="1434465" cy="0"/>
          </a:xfrm>
          <a:custGeom>
            <a:avLst/>
            <a:gdLst/>
            <a:ahLst/>
            <a:cxnLst/>
            <a:rect l="l" t="t" r="r" b="b"/>
            <a:pathLst>
              <a:path w="1434465">
                <a:moveTo>
                  <a:pt x="0" y="0"/>
                </a:moveTo>
                <a:lnTo>
                  <a:pt x="1433957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336663" y="544830"/>
            <a:ext cx="1000125" cy="0"/>
          </a:xfrm>
          <a:custGeom>
            <a:avLst/>
            <a:gdLst/>
            <a:ahLst/>
            <a:cxnLst/>
            <a:rect l="l" t="t" r="r" b="b"/>
            <a:pathLst>
              <a:path w="1000125">
                <a:moveTo>
                  <a:pt x="0" y="0"/>
                </a:moveTo>
                <a:lnTo>
                  <a:pt x="999616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0" y="553973"/>
            <a:ext cx="970280" cy="0"/>
          </a:xfrm>
          <a:custGeom>
            <a:avLst/>
            <a:gdLst/>
            <a:ahLst/>
            <a:cxnLst/>
            <a:rect l="l" t="t" r="r" b="b"/>
            <a:pathLst>
              <a:path w="970280">
                <a:moveTo>
                  <a:pt x="0" y="0"/>
                </a:moveTo>
                <a:lnTo>
                  <a:pt x="970229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242940" y="557974"/>
            <a:ext cx="1354455" cy="0"/>
          </a:xfrm>
          <a:custGeom>
            <a:avLst/>
            <a:gdLst/>
            <a:ahLst/>
            <a:cxnLst/>
            <a:rect l="l" t="t" r="r" b="b"/>
            <a:pathLst>
              <a:path w="1354454">
                <a:moveTo>
                  <a:pt x="0" y="0"/>
                </a:moveTo>
                <a:lnTo>
                  <a:pt x="1354455" y="0"/>
                </a:lnTo>
              </a:path>
            </a:pathLst>
          </a:custGeom>
          <a:ln w="3175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197855" y="552640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59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8000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261479" y="553973"/>
            <a:ext cx="1022350" cy="0"/>
          </a:xfrm>
          <a:custGeom>
            <a:avLst/>
            <a:gdLst/>
            <a:ahLst/>
            <a:cxnLst/>
            <a:rect l="l" t="t" r="r" b="b"/>
            <a:pathLst>
              <a:path w="1022350">
                <a:moveTo>
                  <a:pt x="0" y="0"/>
                </a:moveTo>
                <a:lnTo>
                  <a:pt x="1022350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0" y="56388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177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254752" y="563880"/>
            <a:ext cx="1535430" cy="0"/>
          </a:xfrm>
          <a:custGeom>
            <a:avLst/>
            <a:gdLst/>
            <a:ahLst/>
            <a:cxnLst/>
            <a:rect l="l" t="t" r="r" b="b"/>
            <a:pathLst>
              <a:path w="1535429">
                <a:moveTo>
                  <a:pt x="0" y="0"/>
                </a:moveTo>
                <a:lnTo>
                  <a:pt x="1535429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085456" y="563880"/>
            <a:ext cx="1140460" cy="0"/>
          </a:xfrm>
          <a:custGeom>
            <a:avLst/>
            <a:gdLst/>
            <a:ahLst/>
            <a:cxnLst/>
            <a:rect l="l" t="t" r="r" b="b"/>
            <a:pathLst>
              <a:path w="1140459">
                <a:moveTo>
                  <a:pt x="0" y="0"/>
                </a:moveTo>
                <a:lnTo>
                  <a:pt x="1140460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0" y="568451"/>
            <a:ext cx="8174355" cy="7620"/>
          </a:xfrm>
          <a:custGeom>
            <a:avLst/>
            <a:gdLst/>
            <a:ahLst/>
            <a:cxnLst/>
            <a:rect l="l" t="t" r="r" b="b"/>
            <a:pathLst>
              <a:path w="8174355" h="7620">
                <a:moveTo>
                  <a:pt x="912469" y="0"/>
                </a:moveTo>
                <a:lnTo>
                  <a:pt x="0" y="0"/>
                </a:lnTo>
                <a:lnTo>
                  <a:pt x="0" y="7620"/>
                </a:lnTo>
                <a:lnTo>
                  <a:pt x="886434" y="7620"/>
                </a:lnTo>
                <a:lnTo>
                  <a:pt x="892784" y="5461"/>
                </a:lnTo>
                <a:lnTo>
                  <a:pt x="912469" y="0"/>
                </a:lnTo>
                <a:close/>
              </a:path>
              <a:path w="8174355" h="7620">
                <a:moveTo>
                  <a:pt x="6789801" y="0"/>
                </a:moveTo>
                <a:lnTo>
                  <a:pt x="5332603" y="0"/>
                </a:lnTo>
                <a:lnTo>
                  <a:pt x="5411343" y="7620"/>
                </a:lnTo>
                <a:lnTo>
                  <a:pt x="8123301" y="7620"/>
                </a:lnTo>
                <a:lnTo>
                  <a:pt x="8130285" y="6476"/>
                </a:lnTo>
                <a:lnTo>
                  <a:pt x="6933946" y="6476"/>
                </a:lnTo>
                <a:lnTo>
                  <a:pt x="6789801" y="0"/>
                </a:lnTo>
                <a:close/>
              </a:path>
              <a:path w="8174355" h="7620">
                <a:moveTo>
                  <a:pt x="8174101" y="0"/>
                </a:moveTo>
                <a:lnTo>
                  <a:pt x="7085076" y="0"/>
                </a:lnTo>
                <a:lnTo>
                  <a:pt x="6933946" y="6476"/>
                </a:lnTo>
                <a:lnTo>
                  <a:pt x="8130285" y="6476"/>
                </a:lnTo>
                <a:lnTo>
                  <a:pt x="8174101" y="0"/>
                </a:lnTo>
                <a:close/>
              </a:path>
            </a:pathLst>
          </a:custGeom>
          <a:solidFill>
            <a:srgbClr val="00ACD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0" y="581405"/>
            <a:ext cx="886460" cy="0"/>
          </a:xfrm>
          <a:custGeom>
            <a:avLst/>
            <a:gdLst/>
            <a:ahLst/>
            <a:cxnLst/>
            <a:rect l="l" t="t" r="r" b="b"/>
            <a:pathLst>
              <a:path w="886460">
                <a:moveTo>
                  <a:pt x="0" y="0"/>
                </a:moveTo>
                <a:lnTo>
                  <a:pt x="886396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411089" y="581405"/>
            <a:ext cx="2712085" cy="0"/>
          </a:xfrm>
          <a:custGeom>
            <a:avLst/>
            <a:gdLst/>
            <a:ahLst/>
            <a:cxnLst/>
            <a:rect l="l" t="t" r="r" b="b"/>
            <a:pathLst>
              <a:path w="2712084">
                <a:moveTo>
                  <a:pt x="0" y="0"/>
                </a:moveTo>
                <a:lnTo>
                  <a:pt x="2711831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0" y="590550"/>
            <a:ext cx="864869" cy="0"/>
          </a:xfrm>
          <a:custGeom>
            <a:avLst/>
            <a:gdLst/>
            <a:ahLst/>
            <a:cxnLst/>
            <a:rect l="l" t="t" r="r" b="b"/>
            <a:pathLst>
              <a:path w="864869">
                <a:moveTo>
                  <a:pt x="0" y="0"/>
                </a:moveTo>
                <a:lnTo>
                  <a:pt x="864857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490083" y="590550"/>
            <a:ext cx="2581910" cy="0"/>
          </a:xfrm>
          <a:custGeom>
            <a:avLst/>
            <a:gdLst/>
            <a:ahLst/>
            <a:cxnLst/>
            <a:rect l="l" t="t" r="r" b="b"/>
            <a:pathLst>
              <a:path w="2581909">
                <a:moveTo>
                  <a:pt x="0" y="0"/>
                </a:moveTo>
                <a:lnTo>
                  <a:pt x="2581910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0" y="599694"/>
            <a:ext cx="843280" cy="0"/>
          </a:xfrm>
          <a:custGeom>
            <a:avLst/>
            <a:gdLst/>
            <a:ahLst/>
            <a:cxnLst/>
            <a:rect l="l" t="t" r="r" b="b"/>
            <a:pathLst>
              <a:path w="843280">
                <a:moveTo>
                  <a:pt x="0" y="0"/>
                </a:moveTo>
                <a:lnTo>
                  <a:pt x="842670" y="0"/>
                </a:lnTo>
              </a:path>
            </a:pathLst>
          </a:custGeom>
          <a:ln w="10667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619241" y="600329"/>
            <a:ext cx="2360930" cy="0"/>
          </a:xfrm>
          <a:custGeom>
            <a:avLst/>
            <a:gdLst/>
            <a:ahLst/>
            <a:cxnLst/>
            <a:rect l="l" t="t" r="r" b="b"/>
            <a:pathLst>
              <a:path w="2360929">
                <a:moveTo>
                  <a:pt x="0" y="0"/>
                </a:moveTo>
                <a:lnTo>
                  <a:pt x="2360422" y="0"/>
                </a:lnTo>
              </a:path>
            </a:pathLst>
          </a:custGeom>
          <a:ln w="9398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574157" y="594994"/>
            <a:ext cx="2444115" cy="0"/>
          </a:xfrm>
          <a:custGeom>
            <a:avLst/>
            <a:gdLst/>
            <a:ahLst/>
            <a:cxnLst/>
            <a:rect l="l" t="t" r="r" b="b"/>
            <a:pathLst>
              <a:path w="2444115">
                <a:moveTo>
                  <a:pt x="0" y="0"/>
                </a:moveTo>
                <a:lnTo>
                  <a:pt x="2443607" y="0"/>
                </a:lnTo>
              </a:path>
            </a:pathLst>
          </a:custGeom>
          <a:ln w="3175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0" y="609600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>
                <a:moveTo>
                  <a:pt x="0" y="0"/>
                </a:moveTo>
                <a:lnTo>
                  <a:pt x="817829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657469" y="609600"/>
            <a:ext cx="2286635" cy="0"/>
          </a:xfrm>
          <a:custGeom>
            <a:avLst/>
            <a:gdLst/>
            <a:ahLst/>
            <a:cxnLst/>
            <a:rect l="l" t="t" r="r" b="b"/>
            <a:pathLst>
              <a:path w="2286634">
                <a:moveTo>
                  <a:pt x="0" y="0"/>
                </a:moveTo>
                <a:lnTo>
                  <a:pt x="2286507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0" y="618744"/>
            <a:ext cx="796290" cy="0"/>
          </a:xfrm>
          <a:custGeom>
            <a:avLst/>
            <a:gdLst/>
            <a:ahLst/>
            <a:cxnLst/>
            <a:rect l="l" t="t" r="r" b="b"/>
            <a:pathLst>
              <a:path w="796290">
                <a:moveTo>
                  <a:pt x="0" y="0"/>
                </a:moveTo>
                <a:lnTo>
                  <a:pt x="795693" y="0"/>
                </a:lnTo>
              </a:path>
            </a:pathLst>
          </a:custGeom>
          <a:ln w="9143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818759" y="622173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312" y="0"/>
                </a:lnTo>
              </a:path>
            </a:pathLst>
          </a:custGeom>
          <a:ln w="3175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770498" y="617601"/>
            <a:ext cx="2076450" cy="0"/>
          </a:xfrm>
          <a:custGeom>
            <a:avLst/>
            <a:gdLst/>
            <a:ahLst/>
            <a:cxnLst/>
            <a:rect l="l" t="t" r="r" b="b"/>
            <a:pathLst>
              <a:path w="2076450">
                <a:moveTo>
                  <a:pt x="0" y="0"/>
                </a:moveTo>
                <a:lnTo>
                  <a:pt x="2075942" y="0"/>
                </a:lnTo>
              </a:path>
            </a:pathLst>
          </a:custGeom>
          <a:ln w="6857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0" y="62712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141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819013" y="627126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439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0" y="636269"/>
            <a:ext cx="752475" cy="0"/>
          </a:xfrm>
          <a:custGeom>
            <a:avLst/>
            <a:gdLst/>
            <a:ahLst/>
            <a:cxnLst/>
            <a:rect l="l" t="t" r="r" b="b"/>
            <a:pathLst>
              <a:path w="752475">
                <a:moveTo>
                  <a:pt x="0" y="0"/>
                </a:moveTo>
                <a:lnTo>
                  <a:pt x="75191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919470" y="636269"/>
            <a:ext cx="1819275" cy="0"/>
          </a:xfrm>
          <a:custGeom>
            <a:avLst/>
            <a:gdLst/>
            <a:ahLst/>
            <a:cxnLst/>
            <a:rect l="l" t="t" r="r" b="b"/>
            <a:pathLst>
              <a:path w="1819275">
                <a:moveTo>
                  <a:pt x="0" y="0"/>
                </a:moveTo>
                <a:lnTo>
                  <a:pt x="181876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0" y="645413"/>
            <a:ext cx="730885" cy="0"/>
          </a:xfrm>
          <a:custGeom>
            <a:avLst/>
            <a:gdLst/>
            <a:ahLst/>
            <a:cxnLst/>
            <a:rect l="l" t="t" r="r" b="b"/>
            <a:pathLst>
              <a:path w="730885">
                <a:moveTo>
                  <a:pt x="0" y="0"/>
                </a:moveTo>
                <a:lnTo>
                  <a:pt x="730326" y="0"/>
                </a:lnTo>
              </a:path>
            </a:pathLst>
          </a:custGeom>
          <a:ln w="10668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099175" y="64738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3806" y="0"/>
                </a:lnTo>
              </a:path>
            </a:pathLst>
          </a:custGeom>
          <a:ln w="6731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041390" y="642048"/>
            <a:ext cx="1613535" cy="0"/>
          </a:xfrm>
          <a:custGeom>
            <a:avLst/>
            <a:gdLst/>
            <a:ahLst/>
            <a:cxnLst/>
            <a:rect l="l" t="t" r="r" b="b"/>
            <a:pathLst>
              <a:path w="1613534">
                <a:moveTo>
                  <a:pt x="0" y="0"/>
                </a:moveTo>
                <a:lnTo>
                  <a:pt x="1613027" y="0"/>
                </a:lnTo>
              </a:path>
            </a:pathLst>
          </a:custGeom>
          <a:ln w="3937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5319"/>
            <a:ext cx="704850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824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134480" y="655319"/>
            <a:ext cx="1430020" cy="0"/>
          </a:xfrm>
          <a:custGeom>
            <a:avLst/>
            <a:gdLst/>
            <a:ahLst/>
            <a:cxnLst/>
            <a:rect l="l" t="t" r="r" b="b"/>
            <a:pathLst>
              <a:path w="1430020">
                <a:moveTo>
                  <a:pt x="0" y="0"/>
                </a:moveTo>
                <a:lnTo>
                  <a:pt x="1430020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664463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5">
                <a:moveTo>
                  <a:pt x="0" y="0"/>
                </a:moveTo>
                <a:lnTo>
                  <a:pt x="683285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235319" y="664463"/>
            <a:ext cx="1226185" cy="0"/>
          </a:xfrm>
          <a:custGeom>
            <a:avLst/>
            <a:gdLst/>
            <a:ahLst/>
            <a:cxnLst/>
            <a:rect l="l" t="t" r="r" b="b"/>
            <a:pathLst>
              <a:path w="1226184">
                <a:moveTo>
                  <a:pt x="0" y="0"/>
                </a:moveTo>
                <a:lnTo>
                  <a:pt x="1226184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0" y="672845"/>
            <a:ext cx="661670" cy="0"/>
          </a:xfrm>
          <a:custGeom>
            <a:avLst/>
            <a:gdLst/>
            <a:ahLst/>
            <a:cxnLst/>
            <a:rect l="l" t="t" r="r" b="b"/>
            <a:pathLst>
              <a:path w="661670">
                <a:moveTo>
                  <a:pt x="0" y="0"/>
                </a:moveTo>
                <a:lnTo>
                  <a:pt x="661047" y="0"/>
                </a:lnTo>
              </a:path>
            </a:pathLst>
          </a:custGeom>
          <a:ln w="10667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452996" y="673544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9270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343141" y="668210"/>
            <a:ext cx="1007110" cy="0"/>
          </a:xfrm>
          <a:custGeom>
            <a:avLst/>
            <a:gdLst/>
            <a:ahLst/>
            <a:cxnLst/>
            <a:rect l="l" t="t" r="r" b="b"/>
            <a:pathLst>
              <a:path w="1007109">
                <a:moveTo>
                  <a:pt x="0" y="0"/>
                </a:moveTo>
                <a:lnTo>
                  <a:pt x="1007110" y="0"/>
                </a:lnTo>
              </a:path>
            </a:pathLst>
          </a:custGeom>
          <a:ln w="3175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0" y="681355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5">
                <a:moveTo>
                  <a:pt x="0" y="0"/>
                </a:moveTo>
                <a:lnTo>
                  <a:pt x="628015" y="0"/>
                </a:lnTo>
              </a:path>
            </a:pathLst>
          </a:custGeom>
          <a:ln w="8890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658609" y="682688"/>
            <a:ext cx="417195" cy="0"/>
          </a:xfrm>
          <a:custGeom>
            <a:avLst/>
            <a:gdLst/>
            <a:ahLst/>
            <a:cxnLst/>
            <a:rect l="l" t="t" r="r" b="b"/>
            <a:pathLst>
              <a:path w="417195">
                <a:moveTo>
                  <a:pt x="0" y="0"/>
                </a:moveTo>
                <a:lnTo>
                  <a:pt x="417195" y="0"/>
                </a:lnTo>
              </a:path>
            </a:pathLst>
          </a:custGeom>
          <a:ln w="9271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541134" y="677354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485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0" y="691895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>
                <a:moveTo>
                  <a:pt x="0" y="0"/>
                </a:moveTo>
                <a:lnTo>
                  <a:pt x="614641" y="0"/>
                </a:lnTo>
              </a:path>
            </a:pathLst>
          </a:custGeom>
          <a:ln w="9143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761098" y="68865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>
                <a:moveTo>
                  <a:pt x="0" y="0"/>
                </a:moveTo>
                <a:lnTo>
                  <a:pt x="151765" y="0"/>
                </a:lnTo>
              </a:path>
            </a:pathLst>
          </a:custGeom>
          <a:ln w="3175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0" y="701040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408" y="0"/>
                </a:lnTo>
              </a:path>
            </a:pathLst>
          </a:custGeom>
          <a:ln w="9144">
            <a:solidFill>
              <a:srgbClr val="009E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0" y="710183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9143">
            <a:solidFill>
              <a:srgbClr val="009D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0" y="718566"/>
            <a:ext cx="561340" cy="0"/>
          </a:xfrm>
          <a:custGeom>
            <a:avLst/>
            <a:gdLst/>
            <a:ahLst/>
            <a:cxnLst/>
            <a:rect l="l" t="t" r="r" b="b"/>
            <a:pathLst>
              <a:path w="561340">
                <a:moveTo>
                  <a:pt x="0" y="0"/>
                </a:moveTo>
                <a:lnTo>
                  <a:pt x="560832" y="0"/>
                </a:lnTo>
              </a:path>
            </a:pathLst>
          </a:custGeom>
          <a:ln w="10667">
            <a:solidFill>
              <a:srgbClr val="009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0" y="727709"/>
            <a:ext cx="543560" cy="0"/>
          </a:xfrm>
          <a:custGeom>
            <a:avLst/>
            <a:gdLst/>
            <a:ahLst/>
            <a:cxnLst/>
            <a:rect l="l" t="t" r="r" b="b"/>
            <a:pathLst>
              <a:path w="543560">
                <a:moveTo>
                  <a:pt x="0" y="0"/>
                </a:moveTo>
                <a:lnTo>
                  <a:pt x="543433" y="0"/>
                </a:lnTo>
              </a:path>
            </a:pathLst>
          </a:custGeom>
          <a:ln w="10668">
            <a:solidFill>
              <a:srgbClr val="009B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0" y="737616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5">
                <a:moveTo>
                  <a:pt x="0" y="0"/>
                </a:moveTo>
                <a:lnTo>
                  <a:pt x="522097" y="0"/>
                </a:lnTo>
              </a:path>
            </a:pathLst>
          </a:custGeom>
          <a:ln w="9143">
            <a:solidFill>
              <a:srgbClr val="009A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0" y="75133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>
                <a:moveTo>
                  <a:pt x="0" y="0"/>
                </a:moveTo>
                <a:lnTo>
                  <a:pt x="505333" y="0"/>
                </a:lnTo>
              </a:path>
            </a:pathLst>
          </a:custGeom>
          <a:ln w="18287">
            <a:solidFill>
              <a:srgbClr val="009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0" y="764286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392" y="0"/>
                </a:lnTo>
              </a:path>
            </a:pathLst>
          </a:custGeom>
          <a:ln w="10668">
            <a:solidFill>
              <a:srgbClr val="0096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0" y="773430"/>
            <a:ext cx="451484" cy="0"/>
          </a:xfrm>
          <a:custGeom>
            <a:avLst/>
            <a:gdLst/>
            <a:ahLst/>
            <a:cxnLst/>
            <a:rect l="l" t="t" r="r" b="b"/>
            <a:pathLst>
              <a:path w="451484">
                <a:moveTo>
                  <a:pt x="0" y="0"/>
                </a:moveTo>
                <a:lnTo>
                  <a:pt x="451104" y="0"/>
                </a:lnTo>
              </a:path>
            </a:pathLst>
          </a:custGeom>
          <a:ln w="10667">
            <a:solidFill>
              <a:srgbClr val="0095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0" y="783336"/>
            <a:ext cx="431165" cy="0"/>
          </a:xfrm>
          <a:custGeom>
            <a:avLst/>
            <a:gdLst/>
            <a:ahLst/>
            <a:cxnLst/>
            <a:rect l="l" t="t" r="r" b="b"/>
            <a:pathLst>
              <a:path w="431165">
                <a:moveTo>
                  <a:pt x="0" y="0"/>
                </a:moveTo>
                <a:lnTo>
                  <a:pt x="430656" y="0"/>
                </a:lnTo>
              </a:path>
            </a:pathLst>
          </a:custGeom>
          <a:ln w="9144">
            <a:solidFill>
              <a:srgbClr val="0094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0" y="792480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369" y="0"/>
                </a:lnTo>
              </a:path>
            </a:pathLst>
          </a:custGeom>
          <a:ln w="9143">
            <a:solidFill>
              <a:srgbClr val="0093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0" y="801623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9144">
            <a:solidFill>
              <a:srgbClr val="0092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0" y="810894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525" y="0"/>
                </a:lnTo>
              </a:path>
            </a:pathLst>
          </a:custGeom>
          <a:ln w="8889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0" y="805815"/>
            <a:ext cx="376555" cy="0"/>
          </a:xfrm>
          <a:custGeom>
            <a:avLst/>
            <a:gdLst/>
            <a:ahLst/>
            <a:cxnLst/>
            <a:rect l="l" t="t" r="r" b="b"/>
            <a:pathLst>
              <a:path w="376555">
                <a:moveTo>
                  <a:pt x="0" y="0"/>
                </a:moveTo>
                <a:lnTo>
                  <a:pt x="376428" y="0"/>
                </a:lnTo>
              </a:path>
            </a:pathLst>
          </a:custGeom>
          <a:ln w="3175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0" y="819150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1188" y="0"/>
                </a:lnTo>
              </a:path>
            </a:pathLst>
          </a:custGeom>
          <a:ln w="10668">
            <a:solidFill>
              <a:srgbClr val="009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0" y="829055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9143">
            <a:solidFill>
              <a:srgbClr val="0090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0" y="838200"/>
            <a:ext cx="327660" cy="0"/>
          </a:xfrm>
          <a:custGeom>
            <a:avLst/>
            <a:gdLst/>
            <a:ahLst/>
            <a:cxnLst/>
            <a:rect l="l" t="t" r="r" b="b"/>
            <a:pathLst>
              <a:path w="327660">
                <a:moveTo>
                  <a:pt x="0" y="0"/>
                </a:moveTo>
                <a:lnTo>
                  <a:pt x="327660" y="0"/>
                </a:lnTo>
              </a:path>
            </a:pathLst>
          </a:custGeom>
          <a:ln w="9144">
            <a:solidFill>
              <a:srgbClr val="008F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0" y="847344"/>
            <a:ext cx="311785" cy="0"/>
          </a:xfrm>
          <a:custGeom>
            <a:avLst/>
            <a:gdLst/>
            <a:ahLst/>
            <a:cxnLst/>
            <a:rect l="l" t="t" r="r" b="b"/>
            <a:pathLst>
              <a:path w="311785">
                <a:moveTo>
                  <a:pt x="0" y="0"/>
                </a:moveTo>
                <a:lnTo>
                  <a:pt x="311785" y="0"/>
                </a:lnTo>
              </a:path>
            </a:pathLst>
          </a:custGeom>
          <a:ln w="9143">
            <a:solidFill>
              <a:srgbClr val="008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0" y="855725"/>
            <a:ext cx="297180" cy="0"/>
          </a:xfrm>
          <a:custGeom>
            <a:avLst/>
            <a:gdLst/>
            <a:ahLst/>
            <a:cxnLst/>
            <a:rect l="l" t="t" r="r" b="b"/>
            <a:pathLst>
              <a:path w="297180">
                <a:moveTo>
                  <a:pt x="0" y="0"/>
                </a:moveTo>
                <a:lnTo>
                  <a:pt x="297180" y="0"/>
                </a:lnTo>
              </a:path>
            </a:pathLst>
          </a:custGeom>
          <a:ln w="10668">
            <a:solidFill>
              <a:srgbClr val="008D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0" y="864869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10667">
            <a:solidFill>
              <a:srgbClr val="008B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0" y="874775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>
                <a:moveTo>
                  <a:pt x="0" y="0"/>
                </a:moveTo>
                <a:lnTo>
                  <a:pt x="263652" y="0"/>
                </a:lnTo>
              </a:path>
            </a:pathLst>
          </a:custGeom>
          <a:ln w="9144">
            <a:solidFill>
              <a:srgbClr val="008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0" y="879347"/>
            <a:ext cx="246888" cy="149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402835" y="9144"/>
            <a:ext cx="4741545" cy="0"/>
          </a:xfrm>
          <a:custGeom>
            <a:avLst/>
            <a:gdLst/>
            <a:ahLst/>
            <a:cxnLst/>
            <a:rect l="l" t="t" r="r" b="b"/>
            <a:pathLst>
              <a:path w="4741545">
                <a:moveTo>
                  <a:pt x="0" y="0"/>
                </a:moveTo>
                <a:lnTo>
                  <a:pt x="4741164" y="0"/>
                </a:lnTo>
              </a:path>
            </a:pathLst>
          </a:custGeom>
          <a:ln w="18288">
            <a:solidFill>
              <a:srgbClr val="009A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450079" y="23622"/>
            <a:ext cx="4693285" cy="0"/>
          </a:xfrm>
          <a:custGeom>
            <a:avLst/>
            <a:gdLst/>
            <a:ahLst/>
            <a:cxnLst/>
            <a:rect l="l" t="t" r="r" b="b"/>
            <a:pathLst>
              <a:path w="4693284">
                <a:moveTo>
                  <a:pt x="0" y="0"/>
                </a:moveTo>
                <a:lnTo>
                  <a:pt x="4693285" y="0"/>
                </a:lnTo>
              </a:path>
            </a:pathLst>
          </a:custGeom>
          <a:ln w="13715">
            <a:solidFill>
              <a:srgbClr val="009A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489703" y="37338"/>
            <a:ext cx="4653915" cy="0"/>
          </a:xfrm>
          <a:custGeom>
            <a:avLst/>
            <a:gdLst/>
            <a:ahLst/>
            <a:cxnLst/>
            <a:rect l="l" t="t" r="r" b="b"/>
            <a:pathLst>
              <a:path w="4653915">
                <a:moveTo>
                  <a:pt x="0" y="0"/>
                </a:moveTo>
                <a:lnTo>
                  <a:pt x="4653661" y="0"/>
                </a:lnTo>
              </a:path>
            </a:pathLst>
          </a:custGeom>
          <a:ln w="13716">
            <a:solidFill>
              <a:srgbClr val="009B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526279" y="50292"/>
            <a:ext cx="4617720" cy="0"/>
          </a:xfrm>
          <a:custGeom>
            <a:avLst/>
            <a:gdLst/>
            <a:ahLst/>
            <a:cxnLst/>
            <a:rect l="l" t="t" r="r" b="b"/>
            <a:pathLst>
              <a:path w="4617720">
                <a:moveTo>
                  <a:pt x="0" y="0"/>
                </a:moveTo>
                <a:lnTo>
                  <a:pt x="4617720" y="0"/>
                </a:lnTo>
              </a:path>
            </a:pathLst>
          </a:custGeom>
          <a:ln w="15239">
            <a:solidFill>
              <a:srgbClr val="009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565903" y="63246"/>
            <a:ext cx="4578350" cy="0"/>
          </a:xfrm>
          <a:custGeom>
            <a:avLst/>
            <a:gdLst/>
            <a:ahLst/>
            <a:cxnLst/>
            <a:rect l="l" t="t" r="r" b="b"/>
            <a:pathLst>
              <a:path w="4578350">
                <a:moveTo>
                  <a:pt x="0" y="0"/>
                </a:moveTo>
                <a:lnTo>
                  <a:pt x="4578096" y="0"/>
                </a:lnTo>
              </a:path>
            </a:pathLst>
          </a:custGeom>
          <a:ln w="13715">
            <a:solidFill>
              <a:srgbClr val="009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608576" y="75438"/>
            <a:ext cx="4535805" cy="0"/>
          </a:xfrm>
          <a:custGeom>
            <a:avLst/>
            <a:gdLst/>
            <a:ahLst/>
            <a:cxnLst/>
            <a:rect l="l" t="t" r="r" b="b"/>
            <a:pathLst>
              <a:path w="4535805">
                <a:moveTo>
                  <a:pt x="0" y="0"/>
                </a:moveTo>
                <a:lnTo>
                  <a:pt x="4535424" y="0"/>
                </a:lnTo>
              </a:path>
            </a:pathLst>
          </a:custGeom>
          <a:ln w="13716">
            <a:solidFill>
              <a:srgbClr val="009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649723" y="88392"/>
            <a:ext cx="449453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276" y="0"/>
                </a:lnTo>
              </a:path>
            </a:pathLst>
          </a:custGeom>
          <a:ln w="15239">
            <a:solidFill>
              <a:srgbClr val="009C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695444" y="102870"/>
            <a:ext cx="4448810" cy="0"/>
          </a:xfrm>
          <a:custGeom>
            <a:avLst/>
            <a:gdLst/>
            <a:ahLst/>
            <a:cxnLst/>
            <a:rect l="l" t="t" r="r" b="b"/>
            <a:pathLst>
              <a:path w="4448809">
                <a:moveTo>
                  <a:pt x="0" y="0"/>
                </a:moveTo>
                <a:lnTo>
                  <a:pt x="4448556" y="0"/>
                </a:lnTo>
              </a:path>
            </a:pathLst>
          </a:custGeom>
          <a:ln w="13716">
            <a:solidFill>
              <a:srgbClr val="009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738115" y="115062"/>
            <a:ext cx="4406265" cy="0"/>
          </a:xfrm>
          <a:custGeom>
            <a:avLst/>
            <a:gdLst/>
            <a:ahLst/>
            <a:cxnLst/>
            <a:rect l="l" t="t" r="r" b="b"/>
            <a:pathLst>
              <a:path w="4406265">
                <a:moveTo>
                  <a:pt x="0" y="0"/>
                </a:moveTo>
                <a:lnTo>
                  <a:pt x="4405884" y="0"/>
                </a:lnTo>
              </a:path>
            </a:pathLst>
          </a:custGeom>
          <a:ln w="13716">
            <a:solidFill>
              <a:srgbClr val="009D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779264" y="127254"/>
            <a:ext cx="4364990" cy="0"/>
          </a:xfrm>
          <a:custGeom>
            <a:avLst/>
            <a:gdLst/>
            <a:ahLst/>
            <a:cxnLst/>
            <a:rect l="l" t="t" r="r" b="b"/>
            <a:pathLst>
              <a:path w="4364990">
                <a:moveTo>
                  <a:pt x="0" y="0"/>
                </a:moveTo>
                <a:lnTo>
                  <a:pt x="4364736" y="0"/>
                </a:lnTo>
              </a:path>
            </a:pathLst>
          </a:custGeom>
          <a:ln w="13715">
            <a:solidFill>
              <a:srgbClr val="009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823459" y="140970"/>
            <a:ext cx="4320540" cy="0"/>
          </a:xfrm>
          <a:custGeom>
            <a:avLst/>
            <a:gdLst/>
            <a:ahLst/>
            <a:cxnLst/>
            <a:rect l="l" t="t" r="r" b="b"/>
            <a:pathLst>
              <a:path w="4320540">
                <a:moveTo>
                  <a:pt x="0" y="0"/>
                </a:moveTo>
                <a:lnTo>
                  <a:pt x="4320540" y="0"/>
                </a:lnTo>
              </a:path>
            </a:pathLst>
          </a:custGeom>
          <a:ln w="13716">
            <a:solidFill>
              <a:srgbClr val="009E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869179" y="153162"/>
            <a:ext cx="4274820" cy="0"/>
          </a:xfrm>
          <a:custGeom>
            <a:avLst/>
            <a:gdLst/>
            <a:ahLst/>
            <a:cxnLst/>
            <a:rect l="l" t="t" r="r" b="b"/>
            <a:pathLst>
              <a:path w="4274820">
                <a:moveTo>
                  <a:pt x="0" y="0"/>
                </a:moveTo>
                <a:lnTo>
                  <a:pt x="4274820" y="0"/>
                </a:lnTo>
              </a:path>
            </a:pathLst>
          </a:custGeom>
          <a:ln w="13716">
            <a:solidFill>
              <a:srgbClr val="009E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919471" y="166878"/>
            <a:ext cx="4224020" cy="0"/>
          </a:xfrm>
          <a:custGeom>
            <a:avLst/>
            <a:gdLst/>
            <a:ahLst/>
            <a:cxnLst/>
            <a:rect l="l" t="t" r="r" b="b"/>
            <a:pathLst>
              <a:path w="4224020">
                <a:moveTo>
                  <a:pt x="0" y="0"/>
                </a:moveTo>
                <a:lnTo>
                  <a:pt x="4223893" y="0"/>
                </a:lnTo>
              </a:path>
            </a:pathLst>
          </a:custGeom>
          <a:ln w="13715">
            <a:solidFill>
              <a:srgbClr val="009E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965191" y="179831"/>
            <a:ext cx="4178935" cy="0"/>
          </a:xfrm>
          <a:custGeom>
            <a:avLst/>
            <a:gdLst/>
            <a:ahLst/>
            <a:cxnLst/>
            <a:rect l="l" t="t" r="r" b="b"/>
            <a:pathLst>
              <a:path w="4178934">
                <a:moveTo>
                  <a:pt x="0" y="0"/>
                </a:moveTo>
                <a:lnTo>
                  <a:pt x="4178808" y="0"/>
                </a:lnTo>
              </a:path>
            </a:pathLst>
          </a:custGeom>
          <a:ln w="15240">
            <a:solidFill>
              <a:srgbClr val="009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010911" y="192786"/>
            <a:ext cx="4133215" cy="0"/>
          </a:xfrm>
          <a:custGeom>
            <a:avLst/>
            <a:gdLst/>
            <a:ahLst/>
            <a:cxnLst/>
            <a:rect l="l" t="t" r="r" b="b"/>
            <a:pathLst>
              <a:path w="4133215">
                <a:moveTo>
                  <a:pt x="0" y="0"/>
                </a:moveTo>
                <a:lnTo>
                  <a:pt x="4133088" y="0"/>
                </a:lnTo>
              </a:path>
            </a:pathLst>
          </a:custGeom>
          <a:ln w="13716">
            <a:solidFill>
              <a:srgbClr val="009F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056632" y="204977"/>
            <a:ext cx="4060825" cy="0"/>
          </a:xfrm>
          <a:custGeom>
            <a:avLst/>
            <a:gdLst/>
            <a:ahLst/>
            <a:cxnLst/>
            <a:rect l="l" t="t" r="r" b="b"/>
            <a:pathLst>
              <a:path w="4060825">
                <a:moveTo>
                  <a:pt x="0" y="0"/>
                </a:moveTo>
                <a:lnTo>
                  <a:pt x="4060824" y="0"/>
                </a:lnTo>
              </a:path>
            </a:pathLst>
          </a:custGeom>
          <a:ln w="13715">
            <a:solidFill>
              <a:srgbClr val="009F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102352" y="217931"/>
            <a:ext cx="3970020" cy="0"/>
          </a:xfrm>
          <a:custGeom>
            <a:avLst/>
            <a:gdLst/>
            <a:ahLst/>
            <a:cxnLst/>
            <a:rect l="l" t="t" r="r" b="b"/>
            <a:pathLst>
              <a:path w="3970020">
                <a:moveTo>
                  <a:pt x="0" y="0"/>
                </a:moveTo>
                <a:lnTo>
                  <a:pt x="3970020" y="0"/>
                </a:lnTo>
              </a:path>
            </a:pathLst>
          </a:custGeom>
          <a:ln w="15240">
            <a:solidFill>
              <a:srgbClr val="009F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154167" y="232409"/>
            <a:ext cx="3869690" cy="0"/>
          </a:xfrm>
          <a:custGeom>
            <a:avLst/>
            <a:gdLst/>
            <a:ahLst/>
            <a:cxnLst/>
            <a:rect l="l" t="t" r="r" b="b"/>
            <a:pathLst>
              <a:path w="3869690">
                <a:moveTo>
                  <a:pt x="0" y="0"/>
                </a:moveTo>
                <a:lnTo>
                  <a:pt x="3869436" y="0"/>
                </a:lnTo>
              </a:path>
            </a:pathLst>
          </a:custGeom>
          <a:ln w="13716">
            <a:solidFill>
              <a:srgbClr val="009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199888" y="244602"/>
            <a:ext cx="3778885" cy="0"/>
          </a:xfrm>
          <a:custGeom>
            <a:avLst/>
            <a:gdLst/>
            <a:ahLst/>
            <a:cxnLst/>
            <a:rect l="l" t="t" r="r" b="b"/>
            <a:pathLst>
              <a:path w="3778884">
                <a:moveTo>
                  <a:pt x="0" y="0"/>
                </a:moveTo>
                <a:lnTo>
                  <a:pt x="3778885" y="0"/>
                </a:lnTo>
              </a:path>
            </a:pathLst>
          </a:custGeom>
          <a:ln w="13715">
            <a:solidFill>
              <a:srgbClr val="00A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245608" y="256793"/>
            <a:ext cx="3688079" cy="0"/>
          </a:xfrm>
          <a:custGeom>
            <a:avLst/>
            <a:gdLst/>
            <a:ahLst/>
            <a:cxnLst/>
            <a:rect l="l" t="t" r="r" b="b"/>
            <a:pathLst>
              <a:path w="3688079">
                <a:moveTo>
                  <a:pt x="0" y="0"/>
                </a:moveTo>
                <a:lnTo>
                  <a:pt x="3688080" y="0"/>
                </a:lnTo>
              </a:path>
            </a:pathLst>
          </a:custGeom>
          <a:ln w="13716">
            <a:solidFill>
              <a:srgbClr val="00A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291328" y="270509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>
                <a:moveTo>
                  <a:pt x="0" y="0"/>
                </a:moveTo>
                <a:lnTo>
                  <a:pt x="3597529" y="0"/>
                </a:lnTo>
              </a:path>
            </a:pathLst>
          </a:custGeom>
          <a:ln w="13716">
            <a:solidFill>
              <a:srgbClr val="00A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337047" y="282702"/>
            <a:ext cx="3508375" cy="0"/>
          </a:xfrm>
          <a:custGeom>
            <a:avLst/>
            <a:gdLst/>
            <a:ahLst/>
            <a:cxnLst/>
            <a:rect l="l" t="t" r="r" b="b"/>
            <a:pathLst>
              <a:path w="3508375">
                <a:moveTo>
                  <a:pt x="0" y="0"/>
                </a:moveTo>
                <a:lnTo>
                  <a:pt x="3508248" y="0"/>
                </a:lnTo>
              </a:path>
            </a:pathLst>
          </a:custGeom>
          <a:ln w="13715">
            <a:solidFill>
              <a:srgbClr val="00A1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387340" y="296418"/>
            <a:ext cx="3408045" cy="0"/>
          </a:xfrm>
          <a:custGeom>
            <a:avLst/>
            <a:gdLst/>
            <a:ahLst/>
            <a:cxnLst/>
            <a:rect l="l" t="t" r="r" b="b"/>
            <a:pathLst>
              <a:path w="3408045">
                <a:moveTo>
                  <a:pt x="0" y="0"/>
                </a:moveTo>
                <a:lnTo>
                  <a:pt x="3407664" y="0"/>
                </a:lnTo>
              </a:path>
            </a:pathLst>
          </a:custGeom>
          <a:ln w="13716">
            <a:solidFill>
              <a:srgbClr val="00A1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433059" y="309372"/>
            <a:ext cx="3319145" cy="0"/>
          </a:xfrm>
          <a:custGeom>
            <a:avLst/>
            <a:gdLst/>
            <a:ahLst/>
            <a:cxnLst/>
            <a:rect l="l" t="t" r="r" b="b"/>
            <a:pathLst>
              <a:path w="3319145">
                <a:moveTo>
                  <a:pt x="0" y="0"/>
                </a:moveTo>
                <a:lnTo>
                  <a:pt x="3318637" y="0"/>
                </a:lnTo>
              </a:path>
            </a:pathLst>
          </a:custGeom>
          <a:ln w="15240">
            <a:solidFill>
              <a:srgbClr val="00A2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478779" y="328422"/>
            <a:ext cx="3228340" cy="0"/>
          </a:xfrm>
          <a:custGeom>
            <a:avLst/>
            <a:gdLst/>
            <a:ahLst/>
            <a:cxnLst/>
            <a:rect l="l" t="t" r="r" b="b"/>
            <a:pathLst>
              <a:path w="3228340">
                <a:moveTo>
                  <a:pt x="0" y="0"/>
                </a:moveTo>
                <a:lnTo>
                  <a:pt x="3227831" y="0"/>
                </a:lnTo>
              </a:path>
            </a:pathLst>
          </a:custGeom>
          <a:ln w="25907">
            <a:solidFill>
              <a:srgbClr val="00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585459" y="347472"/>
            <a:ext cx="3032125" cy="0"/>
          </a:xfrm>
          <a:custGeom>
            <a:avLst/>
            <a:gdLst/>
            <a:ahLst/>
            <a:cxnLst/>
            <a:rect l="l" t="t" r="r" b="b"/>
            <a:pathLst>
              <a:path w="3032125">
                <a:moveTo>
                  <a:pt x="0" y="0"/>
                </a:moveTo>
                <a:lnTo>
                  <a:pt x="3032124" y="0"/>
                </a:lnTo>
              </a:path>
            </a:pathLst>
          </a:custGeom>
          <a:ln w="15240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647944" y="361950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49" y="0"/>
                </a:lnTo>
              </a:path>
            </a:pathLst>
          </a:custGeom>
          <a:ln w="13715">
            <a:solidFill>
              <a:srgbClr val="00A3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704332" y="374141"/>
            <a:ext cx="2819400" cy="0"/>
          </a:xfrm>
          <a:custGeom>
            <a:avLst/>
            <a:gdLst/>
            <a:ahLst/>
            <a:cxnLst/>
            <a:rect l="l" t="t" r="r" b="b"/>
            <a:pathLst>
              <a:path w="2819400">
                <a:moveTo>
                  <a:pt x="0" y="0"/>
                </a:moveTo>
                <a:lnTo>
                  <a:pt x="2819399" y="0"/>
                </a:lnTo>
              </a:path>
            </a:pathLst>
          </a:custGeom>
          <a:ln w="13715">
            <a:solidFill>
              <a:srgbClr val="00A3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760720" y="386334"/>
            <a:ext cx="2717800" cy="0"/>
          </a:xfrm>
          <a:custGeom>
            <a:avLst/>
            <a:gdLst/>
            <a:ahLst/>
            <a:cxnLst/>
            <a:rect l="l" t="t" r="r" b="b"/>
            <a:pathLst>
              <a:path w="2717800">
                <a:moveTo>
                  <a:pt x="0" y="0"/>
                </a:moveTo>
                <a:lnTo>
                  <a:pt x="2717291" y="0"/>
                </a:lnTo>
              </a:path>
            </a:pathLst>
          </a:custGeom>
          <a:ln w="13715">
            <a:solidFill>
              <a:srgbClr val="00A4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818632" y="40005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548" y="0"/>
                </a:lnTo>
              </a:path>
            </a:pathLst>
          </a:custGeom>
          <a:ln w="13716">
            <a:solidFill>
              <a:srgbClr val="00A4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875020" y="413004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>
                <a:moveTo>
                  <a:pt x="0" y="0"/>
                </a:moveTo>
                <a:lnTo>
                  <a:pt x="2514600" y="0"/>
                </a:lnTo>
              </a:path>
            </a:pathLst>
          </a:custGeom>
          <a:ln w="15239">
            <a:solidFill>
              <a:srgbClr val="00A6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937503" y="425958"/>
            <a:ext cx="2403475" cy="0"/>
          </a:xfrm>
          <a:custGeom>
            <a:avLst/>
            <a:gdLst/>
            <a:ahLst/>
            <a:cxnLst/>
            <a:rect l="l" t="t" r="r" b="b"/>
            <a:pathLst>
              <a:path w="2403475">
                <a:moveTo>
                  <a:pt x="0" y="0"/>
                </a:moveTo>
                <a:lnTo>
                  <a:pt x="2403348" y="0"/>
                </a:lnTo>
              </a:path>
            </a:pathLst>
          </a:custGeom>
          <a:ln w="13715">
            <a:solidFill>
              <a:srgbClr val="00A6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993891" y="438912"/>
            <a:ext cx="2302510" cy="0"/>
          </a:xfrm>
          <a:custGeom>
            <a:avLst/>
            <a:gdLst/>
            <a:ahLst/>
            <a:cxnLst/>
            <a:rect l="l" t="t" r="r" b="b"/>
            <a:pathLst>
              <a:path w="2302509">
                <a:moveTo>
                  <a:pt x="0" y="0"/>
                </a:moveTo>
                <a:lnTo>
                  <a:pt x="2302129" y="0"/>
                </a:lnTo>
              </a:path>
            </a:pathLst>
          </a:custGeom>
          <a:ln w="15240">
            <a:solidFill>
              <a:srgbClr val="00A6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050279" y="451866"/>
            <a:ext cx="2200275" cy="0"/>
          </a:xfrm>
          <a:custGeom>
            <a:avLst/>
            <a:gdLst/>
            <a:ahLst/>
            <a:cxnLst/>
            <a:rect l="l" t="t" r="r" b="b"/>
            <a:pathLst>
              <a:path w="2200275">
                <a:moveTo>
                  <a:pt x="0" y="0"/>
                </a:moveTo>
                <a:lnTo>
                  <a:pt x="2200021" y="0"/>
                </a:lnTo>
              </a:path>
            </a:pathLst>
          </a:custGeom>
          <a:ln w="13715">
            <a:solidFill>
              <a:srgbClr val="00A7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108191" y="464058"/>
            <a:ext cx="2086610" cy="0"/>
          </a:xfrm>
          <a:custGeom>
            <a:avLst/>
            <a:gdLst/>
            <a:ahLst/>
            <a:cxnLst/>
            <a:rect l="l" t="t" r="r" b="b"/>
            <a:pathLst>
              <a:path w="2086609">
                <a:moveTo>
                  <a:pt x="0" y="0"/>
                </a:moveTo>
                <a:lnTo>
                  <a:pt x="2086356" y="0"/>
                </a:lnTo>
              </a:path>
            </a:pathLst>
          </a:custGeom>
          <a:ln w="13715">
            <a:solidFill>
              <a:srgbClr val="00A7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164579" y="477012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421" y="0"/>
                </a:lnTo>
              </a:path>
            </a:pathLst>
          </a:custGeom>
          <a:ln w="15240">
            <a:solidFill>
              <a:srgbClr val="00A7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227064" y="491490"/>
            <a:ext cx="1845945" cy="0"/>
          </a:xfrm>
          <a:custGeom>
            <a:avLst/>
            <a:gdLst/>
            <a:ahLst/>
            <a:cxnLst/>
            <a:rect l="l" t="t" r="r" b="b"/>
            <a:pathLst>
              <a:path w="1845945">
                <a:moveTo>
                  <a:pt x="0" y="0"/>
                </a:moveTo>
                <a:lnTo>
                  <a:pt x="1845564" y="0"/>
                </a:lnTo>
              </a:path>
            </a:pathLst>
          </a:custGeom>
          <a:ln w="13715">
            <a:solidFill>
              <a:srgbClr val="00A8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283452" y="503681"/>
            <a:ext cx="1732280" cy="0"/>
          </a:xfrm>
          <a:custGeom>
            <a:avLst/>
            <a:gdLst/>
            <a:ahLst/>
            <a:cxnLst/>
            <a:rect l="l" t="t" r="r" b="b"/>
            <a:pathLst>
              <a:path w="1732279">
                <a:moveTo>
                  <a:pt x="0" y="0"/>
                </a:moveTo>
                <a:lnTo>
                  <a:pt x="1732152" y="0"/>
                </a:lnTo>
              </a:path>
            </a:pathLst>
          </a:custGeom>
          <a:ln w="13715">
            <a:solidFill>
              <a:srgbClr val="00A8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348984" y="515873"/>
            <a:ext cx="1609090" cy="0"/>
          </a:xfrm>
          <a:custGeom>
            <a:avLst/>
            <a:gdLst/>
            <a:ahLst/>
            <a:cxnLst/>
            <a:rect l="l" t="t" r="r" b="b"/>
            <a:pathLst>
              <a:path w="1609090">
                <a:moveTo>
                  <a:pt x="0" y="0"/>
                </a:moveTo>
                <a:lnTo>
                  <a:pt x="1608709" y="0"/>
                </a:lnTo>
              </a:path>
            </a:pathLst>
          </a:custGeom>
          <a:ln w="13716">
            <a:solidFill>
              <a:srgbClr val="00A9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426708" y="529590"/>
            <a:ext cx="1458595" cy="0"/>
          </a:xfrm>
          <a:custGeom>
            <a:avLst/>
            <a:gdLst/>
            <a:ahLst/>
            <a:cxnLst/>
            <a:rect l="l" t="t" r="r" b="b"/>
            <a:pathLst>
              <a:path w="1458595">
                <a:moveTo>
                  <a:pt x="0" y="0"/>
                </a:moveTo>
                <a:lnTo>
                  <a:pt x="1458467" y="0"/>
                </a:lnTo>
              </a:path>
            </a:pathLst>
          </a:custGeom>
          <a:ln w="13715">
            <a:solidFill>
              <a:srgbClr val="00A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512052" y="543305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7" y="0"/>
                </a:lnTo>
              </a:path>
            </a:pathLst>
          </a:custGeom>
          <a:ln w="13715">
            <a:solidFill>
              <a:srgbClr val="00A9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589776" y="555498"/>
            <a:ext cx="1138555" cy="0"/>
          </a:xfrm>
          <a:custGeom>
            <a:avLst/>
            <a:gdLst/>
            <a:ahLst/>
            <a:cxnLst/>
            <a:rect l="l" t="t" r="r" b="b"/>
            <a:pathLst>
              <a:path w="1138554">
                <a:moveTo>
                  <a:pt x="0" y="0"/>
                </a:moveTo>
                <a:lnTo>
                  <a:pt x="1138427" y="0"/>
                </a:lnTo>
              </a:path>
            </a:pathLst>
          </a:custGeom>
          <a:ln w="13715">
            <a:solidFill>
              <a:srgbClr val="00AA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667500" y="568451"/>
            <a:ext cx="986155" cy="0"/>
          </a:xfrm>
          <a:custGeom>
            <a:avLst/>
            <a:gdLst/>
            <a:ahLst/>
            <a:cxnLst/>
            <a:rect l="l" t="t" r="r" b="b"/>
            <a:pathLst>
              <a:path w="986154">
                <a:moveTo>
                  <a:pt x="0" y="0"/>
                </a:moveTo>
                <a:lnTo>
                  <a:pt x="986027" y="0"/>
                </a:lnTo>
              </a:path>
            </a:pathLst>
          </a:custGeom>
          <a:ln w="15239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780276" y="581405"/>
            <a:ext cx="753110" cy="0"/>
          </a:xfrm>
          <a:custGeom>
            <a:avLst/>
            <a:gdLst/>
            <a:ahLst/>
            <a:cxnLst/>
            <a:rect l="l" t="t" r="r" b="b"/>
            <a:pathLst>
              <a:path w="753109">
                <a:moveTo>
                  <a:pt x="0" y="0"/>
                </a:moveTo>
                <a:lnTo>
                  <a:pt x="752855" y="0"/>
                </a:lnTo>
              </a:path>
            </a:pathLst>
          </a:custGeom>
          <a:ln w="13715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102729" y="597725"/>
            <a:ext cx="113664" cy="0"/>
          </a:xfrm>
          <a:custGeom>
            <a:avLst/>
            <a:gdLst/>
            <a:ahLst/>
            <a:cxnLst/>
            <a:rect l="l" t="t" r="r" b="b"/>
            <a:pathLst>
              <a:path w="113665">
                <a:moveTo>
                  <a:pt x="0" y="0"/>
                </a:moveTo>
                <a:lnTo>
                  <a:pt x="113665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013193" y="595312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670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6958583" y="590423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410845" y="0"/>
                </a:lnTo>
              </a:path>
            </a:pathLst>
          </a:custGeom>
          <a:ln w="736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4572" y="202692"/>
            <a:ext cx="9139427" cy="64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0" y="248411"/>
            <a:ext cx="9144000" cy="560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0" y="202692"/>
            <a:ext cx="9144000" cy="7391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 txBox="1">
            <a:spLocks noGrp="1"/>
          </p:cNvSpPr>
          <p:nvPr>
            <p:ph type="title"/>
          </p:nvPr>
        </p:nvSpPr>
        <p:spPr>
          <a:xfrm>
            <a:off x="-12700" y="234441"/>
            <a:ext cx="21348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4400" strike="sngStrike" dirty="0">
                <a:solidFill>
                  <a:srgbClr val="7E0000"/>
                </a:solidFill>
                <a:latin typeface="Calibri"/>
                <a:cs typeface="Calibri"/>
              </a:rPr>
              <a:t> 	</a:t>
            </a:r>
            <a:r>
              <a:rPr sz="4400" strike="sngStrike" spc="-5" dirty="0">
                <a:solidFill>
                  <a:srgbClr val="7E0000"/>
                </a:solidFill>
                <a:latin typeface="Calibri"/>
                <a:cs typeface="Calibri"/>
              </a:rPr>
              <a:t>C</a:t>
            </a:r>
            <a:r>
              <a:rPr sz="4400" strike="noStrike" spc="-5" dirty="0">
                <a:solidFill>
                  <a:srgbClr val="7E0000"/>
                </a:solidFill>
                <a:latin typeface="Calibri"/>
                <a:cs typeface="Calibri"/>
              </a:rPr>
              <a:t>o</a:t>
            </a:r>
            <a:r>
              <a:rPr sz="4400" strike="noStrike" spc="10" dirty="0">
                <a:solidFill>
                  <a:srgbClr val="7E0000"/>
                </a:solidFill>
                <a:latin typeface="Calibri"/>
                <a:cs typeface="Calibri"/>
              </a:rPr>
              <a:t>n</a:t>
            </a:r>
            <a:r>
              <a:rPr sz="4400" strike="noStrike" dirty="0">
                <a:solidFill>
                  <a:srgbClr val="7E0000"/>
                </a:solidFill>
                <a:latin typeface="Calibri"/>
                <a:cs typeface="Calibri"/>
              </a:rPr>
              <a:t>td..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254" name="object 254"/>
          <p:cNvSpPr txBox="1"/>
          <p:nvPr/>
        </p:nvSpPr>
        <p:spPr>
          <a:xfrm>
            <a:off x="612140" y="853185"/>
            <a:ext cx="7837805" cy="517017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93700" marR="188595" indent="-393700">
              <a:lnSpc>
                <a:spcPts val="2870"/>
              </a:lnSpc>
              <a:spcBef>
                <a:spcPts val="204"/>
              </a:spcBef>
              <a:buSzPct val="95833"/>
              <a:buAutoNum type="arabicPeriod" startAt="4"/>
              <a:tabLst>
                <a:tab pos="393700" algn="l"/>
                <a:tab pos="394335" algn="l"/>
                <a:tab pos="4460240" algn="l"/>
                <a:tab pos="6510655" algn="l"/>
              </a:tabLst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Check 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sign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for each opportunity cost. If the</a:t>
            </a:r>
            <a:r>
              <a:rPr sz="2400" spc="-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opportunity  cost for each unoccupied cell</a:t>
            </a:r>
            <a:r>
              <a:rPr sz="2400" spc="-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is	positive</a:t>
            </a:r>
            <a:r>
              <a:rPr sz="2400" spc="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or</a:t>
            </a:r>
            <a:r>
              <a:rPr sz="2400" spc="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zero	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then the  solution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is optimum.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Otherwise</a:t>
            </a:r>
            <a:endParaRPr sz="2400">
              <a:latin typeface="Times New Roman"/>
              <a:cs typeface="Times New Roman"/>
            </a:endParaRPr>
          </a:p>
          <a:p>
            <a:pPr marL="318135" marR="207010" indent="-318135">
              <a:lnSpc>
                <a:spcPts val="2860"/>
              </a:lnSpc>
              <a:spcBef>
                <a:spcPts val="1540"/>
              </a:spcBef>
              <a:buSzPct val="95833"/>
              <a:buAutoNum type="arabicPeriod" startAt="4"/>
              <a:tabLst>
                <a:tab pos="318135" algn="l"/>
                <a:tab pos="1113155" algn="l"/>
              </a:tabLst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Select the unoccupied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cell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with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largest negative opportunity 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cost	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draw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a close</a:t>
            </a:r>
            <a:r>
              <a:rPr sz="2400" spc="-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loop.</a:t>
            </a:r>
            <a:endParaRPr sz="2400">
              <a:latin typeface="Times New Roman"/>
              <a:cs typeface="Times New Roman"/>
            </a:endParaRPr>
          </a:p>
          <a:p>
            <a:pPr marL="318135" marR="5080" indent="-318135">
              <a:lnSpc>
                <a:spcPct val="99400"/>
              </a:lnSpc>
              <a:spcBef>
                <a:spcPts val="1420"/>
              </a:spcBef>
              <a:buSzPct val="95833"/>
              <a:buAutoNum type="arabicPeriod" startAt="4"/>
              <a:tabLst>
                <a:tab pos="318135" algn="l"/>
                <a:tab pos="5935980" algn="l"/>
              </a:tabLst>
            </a:pP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Assign alternative positive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and</a:t>
            </a:r>
            <a:r>
              <a:rPr sz="2400" spc="1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negative</a:t>
            </a:r>
            <a:r>
              <a:rPr sz="2400" spc="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sign	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at corner</a:t>
            </a:r>
            <a:r>
              <a:rPr sz="2400" spc="-8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1F5F"/>
                </a:solidFill>
                <a:latin typeface="Times New Roman"/>
                <a:cs typeface="Times New Roman"/>
              </a:rPr>
              <a:t>points 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of the closed loop(start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from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unoccupied cell with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positive 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sign)</a:t>
            </a:r>
            <a:endParaRPr sz="2400">
              <a:latin typeface="Times New Roman"/>
              <a:cs typeface="Times New Roman"/>
            </a:endParaRPr>
          </a:p>
          <a:p>
            <a:pPr marL="318135" marR="353695" indent="-318135">
              <a:lnSpc>
                <a:spcPct val="99200"/>
              </a:lnSpc>
              <a:spcBef>
                <a:spcPts val="1545"/>
              </a:spcBef>
              <a:buSzPct val="95833"/>
              <a:buAutoNum type="arabicPeriod" startAt="4"/>
              <a:tabLst>
                <a:tab pos="318135" algn="l"/>
              </a:tabLst>
            </a:pP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Determine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maximum number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of units that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should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be  allocated to this unoccupied cell.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This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should be added to  cells with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positive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sign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and subtracted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from negative</a:t>
            </a:r>
            <a:r>
              <a:rPr sz="2400" spc="-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sign</a:t>
            </a:r>
            <a:endParaRPr sz="2400">
              <a:latin typeface="Times New Roman"/>
              <a:cs typeface="Times New Roman"/>
            </a:endParaRPr>
          </a:p>
          <a:p>
            <a:pPr marL="317500" indent="-305435">
              <a:lnSpc>
                <a:spcPct val="100000"/>
              </a:lnSpc>
              <a:spcBef>
                <a:spcPts val="1525"/>
              </a:spcBef>
              <a:buSzPct val="95833"/>
              <a:buAutoNum type="arabicPeriod" startAt="4"/>
              <a:tabLst>
                <a:tab pos="318135" algn="l"/>
              </a:tabLst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Repeat procedure till an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optimal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solution is</a:t>
            </a:r>
            <a:r>
              <a:rPr sz="2400" spc="-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obtained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7630"/>
            <a:ext cx="4303395" cy="0"/>
          </a:xfrm>
          <a:custGeom>
            <a:avLst/>
            <a:gdLst/>
            <a:ahLst/>
            <a:cxnLst/>
            <a:rect l="l" t="t" r="r" b="b"/>
            <a:pathLst>
              <a:path w="4303395">
                <a:moveTo>
                  <a:pt x="0" y="0"/>
                </a:moveTo>
                <a:lnTo>
                  <a:pt x="4303395" y="0"/>
                </a:lnTo>
              </a:path>
            </a:pathLst>
          </a:custGeom>
          <a:ln w="10668">
            <a:solidFill>
              <a:srgbClr val="00E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09709" y="82296"/>
            <a:ext cx="34290" cy="10795"/>
          </a:xfrm>
          <a:custGeom>
            <a:avLst/>
            <a:gdLst/>
            <a:ahLst/>
            <a:cxnLst/>
            <a:rect l="l" t="t" r="r" b="b"/>
            <a:pathLst>
              <a:path w="34290" h="10794">
                <a:moveTo>
                  <a:pt x="34290" y="0"/>
                </a:moveTo>
                <a:lnTo>
                  <a:pt x="27305" y="0"/>
                </a:lnTo>
                <a:lnTo>
                  <a:pt x="0" y="10668"/>
                </a:lnTo>
                <a:lnTo>
                  <a:pt x="34290" y="10668"/>
                </a:lnTo>
                <a:lnTo>
                  <a:pt x="34290" y="0"/>
                </a:lnTo>
                <a:close/>
              </a:path>
            </a:pathLst>
          </a:custGeom>
          <a:solidFill>
            <a:srgbClr val="00E0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6773"/>
            <a:ext cx="4332605" cy="0"/>
          </a:xfrm>
          <a:custGeom>
            <a:avLst/>
            <a:gdLst/>
            <a:ahLst/>
            <a:cxnLst/>
            <a:rect l="l" t="t" r="r" b="b"/>
            <a:pathLst>
              <a:path w="4332605">
                <a:moveTo>
                  <a:pt x="0" y="0"/>
                </a:moveTo>
                <a:lnTo>
                  <a:pt x="4332605" y="0"/>
                </a:lnTo>
              </a:path>
            </a:pathLst>
          </a:custGeom>
          <a:ln w="10667">
            <a:solidFill>
              <a:srgbClr val="00D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85580" y="91439"/>
            <a:ext cx="58419" cy="10795"/>
          </a:xfrm>
          <a:custGeom>
            <a:avLst/>
            <a:gdLst/>
            <a:ahLst/>
            <a:cxnLst/>
            <a:rect l="l" t="t" r="r" b="b"/>
            <a:pathLst>
              <a:path w="58420" h="10794">
                <a:moveTo>
                  <a:pt x="58420" y="0"/>
                </a:moveTo>
                <a:lnTo>
                  <a:pt x="27304" y="0"/>
                </a:lnTo>
                <a:lnTo>
                  <a:pt x="0" y="10667"/>
                </a:lnTo>
                <a:lnTo>
                  <a:pt x="58420" y="10667"/>
                </a:lnTo>
                <a:lnTo>
                  <a:pt x="58420" y="0"/>
                </a:lnTo>
                <a:close/>
              </a:path>
            </a:pathLst>
          </a:custGeom>
          <a:solidFill>
            <a:srgbClr val="00DF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05918"/>
            <a:ext cx="4361815" cy="0"/>
          </a:xfrm>
          <a:custGeom>
            <a:avLst/>
            <a:gdLst/>
            <a:ahLst/>
            <a:cxnLst/>
            <a:rect l="l" t="t" r="r" b="b"/>
            <a:pathLst>
              <a:path w="4361815">
                <a:moveTo>
                  <a:pt x="0" y="0"/>
                </a:moveTo>
                <a:lnTo>
                  <a:pt x="4361815" y="0"/>
                </a:lnTo>
              </a:path>
            </a:pathLst>
          </a:custGeom>
          <a:ln w="10668">
            <a:solidFill>
              <a:srgbClr val="00D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61450" y="100584"/>
            <a:ext cx="82550" cy="10795"/>
          </a:xfrm>
          <a:custGeom>
            <a:avLst/>
            <a:gdLst/>
            <a:ahLst/>
            <a:cxnLst/>
            <a:rect l="l" t="t" r="r" b="b"/>
            <a:pathLst>
              <a:path w="82550" h="10794">
                <a:moveTo>
                  <a:pt x="82550" y="0"/>
                </a:moveTo>
                <a:lnTo>
                  <a:pt x="27304" y="0"/>
                </a:lnTo>
                <a:lnTo>
                  <a:pt x="0" y="10668"/>
                </a:lnTo>
                <a:lnTo>
                  <a:pt x="82550" y="10668"/>
                </a:lnTo>
                <a:lnTo>
                  <a:pt x="82550" y="0"/>
                </a:lnTo>
                <a:close/>
              </a:path>
            </a:pathLst>
          </a:custGeom>
          <a:solidFill>
            <a:srgbClr val="00DFE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4300"/>
            <a:ext cx="4391660" cy="0"/>
          </a:xfrm>
          <a:custGeom>
            <a:avLst/>
            <a:gdLst/>
            <a:ahLst/>
            <a:cxnLst/>
            <a:rect l="l" t="t" r="r" b="b"/>
            <a:pathLst>
              <a:path w="4391660">
                <a:moveTo>
                  <a:pt x="0" y="0"/>
                </a:moveTo>
                <a:lnTo>
                  <a:pt x="4391660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37319" y="114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23444"/>
            <a:ext cx="4420870" cy="0"/>
          </a:xfrm>
          <a:custGeom>
            <a:avLst/>
            <a:gdLst/>
            <a:ahLst/>
            <a:cxnLst/>
            <a:rect l="l" t="t" r="r" b="b"/>
            <a:pathLst>
              <a:path w="4420870">
                <a:moveTo>
                  <a:pt x="0" y="0"/>
                </a:moveTo>
                <a:lnTo>
                  <a:pt x="4420870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13190" y="123444"/>
            <a:ext cx="130810" cy="0"/>
          </a:xfrm>
          <a:custGeom>
            <a:avLst/>
            <a:gdLst/>
            <a:ahLst/>
            <a:cxnLst/>
            <a:rect l="l" t="t" r="r" b="b"/>
            <a:pathLst>
              <a:path w="130809">
                <a:moveTo>
                  <a:pt x="0" y="0"/>
                </a:moveTo>
                <a:lnTo>
                  <a:pt x="130809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350"/>
            <a:ext cx="4453890" cy="0"/>
          </a:xfrm>
          <a:custGeom>
            <a:avLst/>
            <a:gdLst/>
            <a:ahLst/>
            <a:cxnLst/>
            <a:rect l="l" t="t" r="r" b="b"/>
            <a:pathLst>
              <a:path w="4453890">
                <a:moveTo>
                  <a:pt x="0" y="0"/>
                </a:moveTo>
                <a:lnTo>
                  <a:pt x="4453890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85884" y="133350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8115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142494"/>
            <a:ext cx="4483100" cy="0"/>
          </a:xfrm>
          <a:custGeom>
            <a:avLst/>
            <a:gdLst/>
            <a:ahLst/>
            <a:cxnLst/>
            <a:rect l="l" t="t" r="r" b="b"/>
            <a:pathLst>
              <a:path w="4483100">
                <a:moveTo>
                  <a:pt x="0" y="0"/>
                </a:moveTo>
                <a:lnTo>
                  <a:pt x="4483100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61755" y="142494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5">
                <a:moveTo>
                  <a:pt x="0" y="0"/>
                </a:moveTo>
                <a:lnTo>
                  <a:pt x="182245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154304"/>
            <a:ext cx="4505960" cy="0"/>
          </a:xfrm>
          <a:custGeom>
            <a:avLst/>
            <a:gdLst/>
            <a:ahLst/>
            <a:cxnLst/>
            <a:rect l="l" t="t" r="r" b="b"/>
            <a:pathLst>
              <a:path w="4505960">
                <a:moveTo>
                  <a:pt x="0" y="0"/>
                </a:moveTo>
                <a:lnTo>
                  <a:pt x="4505960" y="0"/>
                </a:lnTo>
              </a:path>
            </a:pathLst>
          </a:custGeom>
          <a:ln w="6350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148589"/>
            <a:ext cx="4487545" cy="0"/>
          </a:xfrm>
          <a:custGeom>
            <a:avLst/>
            <a:gdLst/>
            <a:ahLst/>
            <a:cxnLst/>
            <a:rect l="l" t="t" r="r" b="b"/>
            <a:pathLst>
              <a:path w="4487545">
                <a:moveTo>
                  <a:pt x="0" y="0"/>
                </a:moveTo>
                <a:lnTo>
                  <a:pt x="4487545" y="0"/>
                </a:lnTo>
              </a:path>
            </a:pathLst>
          </a:custGeom>
          <a:ln w="5079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37625" y="15163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375" y="0"/>
                </a:lnTo>
              </a:path>
            </a:pathLst>
          </a:custGeom>
          <a:ln w="10668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160020"/>
            <a:ext cx="4552315" cy="0"/>
          </a:xfrm>
          <a:custGeom>
            <a:avLst/>
            <a:gdLst/>
            <a:ahLst/>
            <a:cxnLst/>
            <a:rect l="l" t="t" r="r" b="b"/>
            <a:pathLst>
              <a:path w="4552315">
                <a:moveTo>
                  <a:pt x="0" y="0"/>
                </a:moveTo>
                <a:lnTo>
                  <a:pt x="4552315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13494" y="160020"/>
            <a:ext cx="230504" cy="0"/>
          </a:xfrm>
          <a:custGeom>
            <a:avLst/>
            <a:gdLst/>
            <a:ahLst/>
            <a:cxnLst/>
            <a:rect l="l" t="t" r="r" b="b"/>
            <a:pathLst>
              <a:path w="230504">
                <a:moveTo>
                  <a:pt x="0" y="0"/>
                </a:moveTo>
                <a:lnTo>
                  <a:pt x="230504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169163"/>
            <a:ext cx="4588510" cy="0"/>
          </a:xfrm>
          <a:custGeom>
            <a:avLst/>
            <a:gdLst/>
            <a:ahLst/>
            <a:cxnLst/>
            <a:rect l="l" t="t" r="r" b="b"/>
            <a:pathLst>
              <a:path w="4588510">
                <a:moveTo>
                  <a:pt x="0" y="0"/>
                </a:moveTo>
                <a:lnTo>
                  <a:pt x="458851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90000" y="169163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400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179070"/>
            <a:ext cx="4629785" cy="0"/>
          </a:xfrm>
          <a:custGeom>
            <a:avLst/>
            <a:gdLst/>
            <a:ahLst/>
            <a:cxnLst/>
            <a:rect l="l" t="t" r="r" b="b"/>
            <a:pathLst>
              <a:path w="4629785">
                <a:moveTo>
                  <a:pt x="0" y="0"/>
                </a:moveTo>
                <a:lnTo>
                  <a:pt x="4629785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62059" y="179070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>
                <a:moveTo>
                  <a:pt x="0" y="0"/>
                </a:moveTo>
                <a:lnTo>
                  <a:pt x="281940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188213"/>
            <a:ext cx="4665980" cy="0"/>
          </a:xfrm>
          <a:custGeom>
            <a:avLst/>
            <a:gdLst/>
            <a:ahLst/>
            <a:cxnLst/>
            <a:rect l="l" t="t" r="r" b="b"/>
            <a:pathLst>
              <a:path w="4665980">
                <a:moveTo>
                  <a:pt x="0" y="0"/>
                </a:moveTo>
                <a:lnTo>
                  <a:pt x="466598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37930" y="188213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>
                <a:moveTo>
                  <a:pt x="0" y="0"/>
                </a:moveTo>
                <a:lnTo>
                  <a:pt x="30607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197357"/>
            <a:ext cx="4702175" cy="0"/>
          </a:xfrm>
          <a:custGeom>
            <a:avLst/>
            <a:gdLst/>
            <a:ahLst/>
            <a:cxnLst/>
            <a:rect l="l" t="t" r="r" b="b"/>
            <a:pathLst>
              <a:path w="4702175">
                <a:moveTo>
                  <a:pt x="0" y="0"/>
                </a:moveTo>
                <a:lnTo>
                  <a:pt x="470217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14434" y="197357"/>
            <a:ext cx="329565" cy="0"/>
          </a:xfrm>
          <a:custGeom>
            <a:avLst/>
            <a:gdLst/>
            <a:ahLst/>
            <a:cxnLst/>
            <a:rect l="l" t="t" r="r" b="b"/>
            <a:pathLst>
              <a:path w="329565">
                <a:moveTo>
                  <a:pt x="0" y="0"/>
                </a:moveTo>
                <a:lnTo>
                  <a:pt x="32956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205740"/>
            <a:ext cx="4738370" cy="0"/>
          </a:xfrm>
          <a:custGeom>
            <a:avLst/>
            <a:gdLst/>
            <a:ahLst/>
            <a:cxnLst/>
            <a:rect l="l" t="t" r="r" b="b"/>
            <a:pathLst>
              <a:path w="4738370">
                <a:moveTo>
                  <a:pt x="0" y="0"/>
                </a:moveTo>
                <a:lnTo>
                  <a:pt x="4738370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90305" y="205740"/>
            <a:ext cx="353695" cy="0"/>
          </a:xfrm>
          <a:custGeom>
            <a:avLst/>
            <a:gdLst/>
            <a:ahLst/>
            <a:cxnLst/>
            <a:rect l="l" t="t" r="r" b="b"/>
            <a:pathLst>
              <a:path w="353695">
                <a:moveTo>
                  <a:pt x="0" y="0"/>
                </a:moveTo>
                <a:lnTo>
                  <a:pt x="353695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214884"/>
            <a:ext cx="4774565" cy="0"/>
          </a:xfrm>
          <a:custGeom>
            <a:avLst/>
            <a:gdLst/>
            <a:ahLst/>
            <a:cxnLst/>
            <a:rect l="l" t="t" r="r" b="b"/>
            <a:pathLst>
              <a:path w="4774565">
                <a:moveTo>
                  <a:pt x="0" y="0"/>
                </a:moveTo>
                <a:lnTo>
                  <a:pt x="477456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66175" y="214884"/>
            <a:ext cx="377825" cy="0"/>
          </a:xfrm>
          <a:custGeom>
            <a:avLst/>
            <a:gdLst/>
            <a:ahLst/>
            <a:cxnLst/>
            <a:rect l="l" t="t" r="r" b="b"/>
            <a:pathLst>
              <a:path w="377825">
                <a:moveTo>
                  <a:pt x="0" y="0"/>
                </a:moveTo>
                <a:lnTo>
                  <a:pt x="37782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224790"/>
            <a:ext cx="4815840" cy="0"/>
          </a:xfrm>
          <a:custGeom>
            <a:avLst/>
            <a:gdLst/>
            <a:ahLst/>
            <a:cxnLst/>
            <a:rect l="l" t="t" r="r" b="b"/>
            <a:pathLst>
              <a:path w="4815840">
                <a:moveTo>
                  <a:pt x="0" y="0"/>
                </a:moveTo>
                <a:lnTo>
                  <a:pt x="4815840" y="0"/>
                </a:lnTo>
              </a:path>
            </a:pathLst>
          </a:custGeom>
          <a:ln w="10668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47125" y="226059"/>
            <a:ext cx="396875" cy="0"/>
          </a:xfrm>
          <a:custGeom>
            <a:avLst/>
            <a:gdLst/>
            <a:ahLst/>
            <a:cxnLst/>
            <a:rect l="l" t="t" r="r" b="b"/>
            <a:pathLst>
              <a:path w="396875">
                <a:moveTo>
                  <a:pt x="0" y="0"/>
                </a:moveTo>
                <a:lnTo>
                  <a:pt x="396875" y="0"/>
                </a:lnTo>
              </a:path>
            </a:pathLst>
          </a:custGeom>
          <a:ln w="7620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762365" y="220979"/>
            <a:ext cx="381635" cy="0"/>
          </a:xfrm>
          <a:custGeom>
            <a:avLst/>
            <a:gdLst/>
            <a:ahLst/>
            <a:cxnLst/>
            <a:rect l="l" t="t" r="r" b="b"/>
            <a:pathLst>
              <a:path w="381634">
                <a:moveTo>
                  <a:pt x="0" y="0"/>
                </a:moveTo>
                <a:lnTo>
                  <a:pt x="381634" y="0"/>
                </a:lnTo>
              </a:path>
            </a:pathLst>
          </a:custGeom>
          <a:ln w="3175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233934"/>
            <a:ext cx="4852035" cy="0"/>
          </a:xfrm>
          <a:custGeom>
            <a:avLst/>
            <a:gdLst/>
            <a:ahLst/>
            <a:cxnLst/>
            <a:rect l="l" t="t" r="r" b="b"/>
            <a:pathLst>
              <a:path w="4852035">
                <a:moveTo>
                  <a:pt x="0" y="0"/>
                </a:moveTo>
                <a:lnTo>
                  <a:pt x="485203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07755" y="233934"/>
            <a:ext cx="436245" cy="0"/>
          </a:xfrm>
          <a:custGeom>
            <a:avLst/>
            <a:gdLst/>
            <a:ahLst/>
            <a:cxnLst/>
            <a:rect l="l" t="t" r="r" b="b"/>
            <a:pathLst>
              <a:path w="436245">
                <a:moveTo>
                  <a:pt x="0" y="0"/>
                </a:moveTo>
                <a:lnTo>
                  <a:pt x="43624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243077"/>
            <a:ext cx="4888230" cy="0"/>
          </a:xfrm>
          <a:custGeom>
            <a:avLst/>
            <a:gdLst/>
            <a:ahLst/>
            <a:cxnLst/>
            <a:rect l="l" t="t" r="r" b="b"/>
            <a:pathLst>
              <a:path w="4888230">
                <a:moveTo>
                  <a:pt x="0" y="0"/>
                </a:moveTo>
                <a:lnTo>
                  <a:pt x="4888230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79815" y="243077"/>
            <a:ext cx="464184" cy="0"/>
          </a:xfrm>
          <a:custGeom>
            <a:avLst/>
            <a:gdLst/>
            <a:ahLst/>
            <a:cxnLst/>
            <a:rect l="l" t="t" r="r" b="b"/>
            <a:pathLst>
              <a:path w="464184">
                <a:moveTo>
                  <a:pt x="0" y="0"/>
                </a:moveTo>
                <a:lnTo>
                  <a:pt x="464184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251904"/>
            <a:ext cx="4924425" cy="0"/>
          </a:xfrm>
          <a:custGeom>
            <a:avLst/>
            <a:gdLst/>
            <a:ahLst/>
            <a:cxnLst/>
            <a:rect l="l" t="t" r="r" b="b"/>
            <a:pathLst>
              <a:path w="4924425">
                <a:moveTo>
                  <a:pt x="0" y="0"/>
                </a:moveTo>
                <a:lnTo>
                  <a:pt x="49244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51875" y="251904"/>
            <a:ext cx="492125" cy="0"/>
          </a:xfrm>
          <a:custGeom>
            <a:avLst/>
            <a:gdLst/>
            <a:ahLst/>
            <a:cxnLst/>
            <a:rect l="l" t="t" r="r" b="b"/>
            <a:pathLst>
              <a:path w="492125">
                <a:moveTo>
                  <a:pt x="0" y="0"/>
                </a:moveTo>
                <a:lnTo>
                  <a:pt x="4921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260604"/>
            <a:ext cx="4960620" cy="0"/>
          </a:xfrm>
          <a:custGeom>
            <a:avLst/>
            <a:gdLst/>
            <a:ahLst/>
            <a:cxnLst/>
            <a:rect l="l" t="t" r="r" b="b"/>
            <a:pathLst>
              <a:path w="4960620">
                <a:moveTo>
                  <a:pt x="0" y="0"/>
                </a:moveTo>
                <a:lnTo>
                  <a:pt x="4960620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24569" y="260604"/>
            <a:ext cx="519430" cy="0"/>
          </a:xfrm>
          <a:custGeom>
            <a:avLst/>
            <a:gdLst/>
            <a:ahLst/>
            <a:cxnLst/>
            <a:rect l="l" t="t" r="r" b="b"/>
            <a:pathLst>
              <a:path w="519429">
                <a:moveTo>
                  <a:pt x="0" y="0"/>
                </a:moveTo>
                <a:lnTo>
                  <a:pt x="519429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270192"/>
            <a:ext cx="5001895" cy="0"/>
          </a:xfrm>
          <a:custGeom>
            <a:avLst/>
            <a:gdLst/>
            <a:ahLst/>
            <a:cxnLst/>
            <a:rect l="l" t="t" r="r" b="b"/>
            <a:pathLst>
              <a:path w="5001895">
                <a:moveTo>
                  <a:pt x="0" y="0"/>
                </a:moveTo>
                <a:lnTo>
                  <a:pt x="500189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592184" y="270192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5">
                <a:moveTo>
                  <a:pt x="0" y="0"/>
                </a:moveTo>
                <a:lnTo>
                  <a:pt x="55181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279654"/>
            <a:ext cx="5038090" cy="0"/>
          </a:xfrm>
          <a:custGeom>
            <a:avLst/>
            <a:gdLst/>
            <a:ahLst/>
            <a:cxnLst/>
            <a:rect l="l" t="t" r="r" b="b"/>
            <a:pathLst>
              <a:path w="5038090">
                <a:moveTo>
                  <a:pt x="0" y="0"/>
                </a:moveTo>
                <a:lnTo>
                  <a:pt x="503809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64880" y="279654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288797"/>
            <a:ext cx="5074285" cy="0"/>
          </a:xfrm>
          <a:custGeom>
            <a:avLst/>
            <a:gdLst/>
            <a:ahLst/>
            <a:cxnLst/>
            <a:rect l="l" t="t" r="r" b="b"/>
            <a:pathLst>
              <a:path w="5074285">
                <a:moveTo>
                  <a:pt x="0" y="0"/>
                </a:moveTo>
                <a:lnTo>
                  <a:pt x="5074285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36940" y="288797"/>
            <a:ext cx="607060" cy="0"/>
          </a:xfrm>
          <a:custGeom>
            <a:avLst/>
            <a:gdLst/>
            <a:ahLst/>
            <a:cxnLst/>
            <a:rect l="l" t="t" r="r" b="b"/>
            <a:pathLst>
              <a:path w="607059">
                <a:moveTo>
                  <a:pt x="0" y="0"/>
                </a:moveTo>
                <a:lnTo>
                  <a:pt x="607059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297179"/>
            <a:ext cx="5110480" cy="0"/>
          </a:xfrm>
          <a:custGeom>
            <a:avLst/>
            <a:gdLst/>
            <a:ahLst/>
            <a:cxnLst/>
            <a:rect l="l" t="t" r="r" b="b"/>
            <a:pathLst>
              <a:path w="5110480">
                <a:moveTo>
                  <a:pt x="0" y="0"/>
                </a:moveTo>
                <a:lnTo>
                  <a:pt x="511048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509000" y="297179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63500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306324"/>
            <a:ext cx="5146675" cy="0"/>
          </a:xfrm>
          <a:custGeom>
            <a:avLst/>
            <a:gdLst/>
            <a:ahLst/>
            <a:cxnLst/>
            <a:rect l="l" t="t" r="r" b="b"/>
            <a:pathLst>
              <a:path w="5146675">
                <a:moveTo>
                  <a:pt x="0" y="0"/>
                </a:moveTo>
                <a:lnTo>
                  <a:pt x="5146675" y="0"/>
                </a:lnTo>
              </a:path>
            </a:pathLst>
          </a:custGeom>
          <a:ln w="9144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91855" y="307340"/>
            <a:ext cx="652145" cy="0"/>
          </a:xfrm>
          <a:custGeom>
            <a:avLst/>
            <a:gdLst/>
            <a:ahLst/>
            <a:cxnLst/>
            <a:rect l="l" t="t" r="r" b="b"/>
            <a:pathLst>
              <a:path w="652145">
                <a:moveTo>
                  <a:pt x="0" y="0"/>
                </a:moveTo>
                <a:lnTo>
                  <a:pt x="652145" y="0"/>
                </a:lnTo>
              </a:path>
            </a:pathLst>
          </a:custGeom>
          <a:ln w="7620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507094" y="302895"/>
            <a:ext cx="636905" cy="0"/>
          </a:xfrm>
          <a:custGeom>
            <a:avLst/>
            <a:gdLst/>
            <a:ahLst/>
            <a:cxnLst/>
            <a:rect l="l" t="t" r="r" b="b"/>
            <a:pathLst>
              <a:path w="636904">
                <a:moveTo>
                  <a:pt x="0" y="0"/>
                </a:moveTo>
                <a:lnTo>
                  <a:pt x="636904" y="0"/>
                </a:lnTo>
              </a:path>
            </a:pathLst>
          </a:custGeom>
          <a:ln w="3175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316229"/>
            <a:ext cx="2352040" cy="0"/>
          </a:xfrm>
          <a:custGeom>
            <a:avLst/>
            <a:gdLst/>
            <a:ahLst/>
            <a:cxnLst/>
            <a:rect l="l" t="t" r="r" b="b"/>
            <a:pathLst>
              <a:path w="2352040">
                <a:moveTo>
                  <a:pt x="0" y="0"/>
                </a:moveTo>
                <a:lnTo>
                  <a:pt x="2352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824479" y="316229"/>
            <a:ext cx="2363470" cy="0"/>
          </a:xfrm>
          <a:custGeom>
            <a:avLst/>
            <a:gdLst/>
            <a:ahLst/>
            <a:cxnLst/>
            <a:rect l="l" t="t" r="r" b="b"/>
            <a:pathLst>
              <a:path w="2363470">
                <a:moveTo>
                  <a:pt x="0" y="0"/>
                </a:moveTo>
                <a:lnTo>
                  <a:pt x="236347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442959" y="316229"/>
            <a:ext cx="701040" cy="0"/>
          </a:xfrm>
          <a:custGeom>
            <a:avLst/>
            <a:gdLst/>
            <a:ahLst/>
            <a:cxnLst/>
            <a:rect l="l" t="t" r="r" b="b"/>
            <a:pathLst>
              <a:path w="701040">
                <a:moveTo>
                  <a:pt x="0" y="0"/>
                </a:moveTo>
                <a:lnTo>
                  <a:pt x="701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325374"/>
            <a:ext cx="2197100" cy="0"/>
          </a:xfrm>
          <a:custGeom>
            <a:avLst/>
            <a:gdLst/>
            <a:ahLst/>
            <a:cxnLst/>
            <a:rect l="l" t="t" r="r" b="b"/>
            <a:pathLst>
              <a:path w="2197100">
                <a:moveTo>
                  <a:pt x="0" y="0"/>
                </a:moveTo>
                <a:lnTo>
                  <a:pt x="219710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966085" y="325374"/>
            <a:ext cx="2258060" cy="0"/>
          </a:xfrm>
          <a:custGeom>
            <a:avLst/>
            <a:gdLst/>
            <a:ahLst/>
            <a:cxnLst/>
            <a:rect l="l" t="t" r="r" b="b"/>
            <a:pathLst>
              <a:path w="2258060">
                <a:moveTo>
                  <a:pt x="0" y="0"/>
                </a:moveTo>
                <a:lnTo>
                  <a:pt x="225806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411844" y="325374"/>
            <a:ext cx="732155" cy="0"/>
          </a:xfrm>
          <a:custGeom>
            <a:avLst/>
            <a:gdLst/>
            <a:ahLst/>
            <a:cxnLst/>
            <a:rect l="l" t="t" r="r" b="b"/>
            <a:pathLst>
              <a:path w="732154">
                <a:moveTo>
                  <a:pt x="0" y="0"/>
                </a:moveTo>
                <a:lnTo>
                  <a:pt x="732154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337184"/>
            <a:ext cx="1918335" cy="0"/>
          </a:xfrm>
          <a:custGeom>
            <a:avLst/>
            <a:gdLst/>
            <a:ahLst/>
            <a:cxnLst/>
            <a:rect l="l" t="t" r="r" b="b"/>
            <a:pathLst>
              <a:path w="1918335">
                <a:moveTo>
                  <a:pt x="0" y="0"/>
                </a:moveTo>
                <a:lnTo>
                  <a:pt x="1918335" y="0"/>
                </a:lnTo>
              </a:path>
            </a:pathLst>
          </a:custGeom>
          <a:ln w="3809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332104"/>
            <a:ext cx="1986914" cy="0"/>
          </a:xfrm>
          <a:custGeom>
            <a:avLst/>
            <a:gdLst/>
            <a:ahLst/>
            <a:cxnLst/>
            <a:rect l="l" t="t" r="r" b="b"/>
            <a:pathLst>
              <a:path w="1986914">
                <a:moveTo>
                  <a:pt x="0" y="0"/>
                </a:moveTo>
                <a:lnTo>
                  <a:pt x="1986914" y="0"/>
                </a:lnTo>
              </a:path>
            </a:pathLst>
          </a:custGeom>
          <a:ln w="635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107689" y="334200"/>
            <a:ext cx="2152650" cy="0"/>
          </a:xfrm>
          <a:custGeom>
            <a:avLst/>
            <a:gdLst/>
            <a:ahLst/>
            <a:cxnLst/>
            <a:rect l="l" t="t" r="r" b="b"/>
            <a:pathLst>
              <a:path w="2152650">
                <a:moveTo>
                  <a:pt x="0" y="0"/>
                </a:moveTo>
                <a:lnTo>
                  <a:pt x="2152650" y="0"/>
                </a:lnTo>
              </a:path>
            </a:pathLst>
          </a:custGeom>
          <a:ln w="1003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392159" y="336105"/>
            <a:ext cx="744855" cy="0"/>
          </a:xfrm>
          <a:custGeom>
            <a:avLst/>
            <a:gdLst/>
            <a:ahLst/>
            <a:cxnLst/>
            <a:rect l="l" t="t" r="r" b="b"/>
            <a:pathLst>
              <a:path w="744854">
                <a:moveTo>
                  <a:pt x="0" y="0"/>
                </a:moveTo>
                <a:lnTo>
                  <a:pt x="744855" y="0"/>
                </a:lnTo>
              </a:path>
            </a:pathLst>
          </a:custGeom>
          <a:ln w="622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09940" y="331088"/>
            <a:ext cx="734060" cy="0"/>
          </a:xfrm>
          <a:custGeom>
            <a:avLst/>
            <a:gdLst/>
            <a:ahLst/>
            <a:cxnLst/>
            <a:rect l="l" t="t" r="r" b="b"/>
            <a:pathLst>
              <a:path w="734059">
                <a:moveTo>
                  <a:pt x="0" y="0"/>
                </a:moveTo>
                <a:lnTo>
                  <a:pt x="734059" y="0"/>
                </a:lnTo>
              </a:path>
            </a:pathLst>
          </a:custGeom>
          <a:ln w="381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0" y="339852"/>
            <a:ext cx="9128125" cy="7620"/>
          </a:xfrm>
          <a:custGeom>
            <a:avLst/>
            <a:gdLst/>
            <a:ahLst/>
            <a:cxnLst/>
            <a:rect l="l" t="t" r="r" b="b"/>
            <a:pathLst>
              <a:path w="9128125" h="7620">
                <a:moveTo>
                  <a:pt x="1905762" y="0"/>
                </a:moveTo>
                <a:lnTo>
                  <a:pt x="0" y="0"/>
                </a:lnTo>
                <a:lnTo>
                  <a:pt x="0" y="7620"/>
                </a:lnTo>
                <a:lnTo>
                  <a:pt x="1844802" y="7620"/>
                </a:lnTo>
                <a:lnTo>
                  <a:pt x="1905762" y="0"/>
                </a:lnTo>
                <a:close/>
              </a:path>
              <a:path w="9128125" h="7620">
                <a:moveTo>
                  <a:pt x="5260721" y="0"/>
                </a:moveTo>
                <a:lnTo>
                  <a:pt x="3269869" y="0"/>
                </a:lnTo>
                <a:lnTo>
                  <a:pt x="3370834" y="5461"/>
                </a:lnTo>
                <a:lnTo>
                  <a:pt x="3393059" y="7620"/>
                </a:lnTo>
                <a:lnTo>
                  <a:pt x="5301361" y="7620"/>
                </a:lnTo>
                <a:lnTo>
                  <a:pt x="5275961" y="3301"/>
                </a:lnTo>
                <a:lnTo>
                  <a:pt x="5260721" y="0"/>
                </a:lnTo>
                <a:close/>
              </a:path>
              <a:path w="9128125" h="7620">
                <a:moveTo>
                  <a:pt x="9128125" y="0"/>
                </a:moveTo>
                <a:lnTo>
                  <a:pt x="8381365" y="0"/>
                </a:lnTo>
                <a:lnTo>
                  <a:pt x="8350250" y="7620"/>
                </a:lnTo>
                <a:lnTo>
                  <a:pt x="9103360" y="7620"/>
                </a:lnTo>
                <a:lnTo>
                  <a:pt x="9128125" y="0"/>
                </a:lnTo>
                <a:close/>
              </a:path>
            </a:pathLst>
          </a:custGeom>
          <a:solidFill>
            <a:srgbClr val="00C5D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0" y="352043"/>
            <a:ext cx="1844675" cy="0"/>
          </a:xfrm>
          <a:custGeom>
            <a:avLst/>
            <a:gdLst/>
            <a:ahLst/>
            <a:cxnLst/>
            <a:rect l="l" t="t" r="r" b="b"/>
            <a:pathLst>
              <a:path w="1844675">
                <a:moveTo>
                  <a:pt x="0" y="0"/>
                </a:moveTo>
                <a:lnTo>
                  <a:pt x="184467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92804" y="352043"/>
            <a:ext cx="1952625" cy="0"/>
          </a:xfrm>
          <a:custGeom>
            <a:avLst/>
            <a:gdLst/>
            <a:ahLst/>
            <a:cxnLst/>
            <a:rect l="l" t="t" r="r" b="b"/>
            <a:pathLst>
              <a:path w="1952625">
                <a:moveTo>
                  <a:pt x="0" y="0"/>
                </a:moveTo>
                <a:lnTo>
                  <a:pt x="1952117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318627" y="352043"/>
            <a:ext cx="784225" cy="0"/>
          </a:xfrm>
          <a:custGeom>
            <a:avLst/>
            <a:gdLst/>
            <a:ahLst/>
            <a:cxnLst/>
            <a:rect l="l" t="t" r="r" b="b"/>
            <a:pathLst>
              <a:path w="784225">
                <a:moveTo>
                  <a:pt x="0" y="0"/>
                </a:moveTo>
                <a:lnTo>
                  <a:pt x="78422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361950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4">
                <a:moveTo>
                  <a:pt x="0" y="0"/>
                </a:moveTo>
                <a:lnTo>
                  <a:pt x="1783588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471290" y="361950"/>
            <a:ext cx="1924050" cy="0"/>
          </a:xfrm>
          <a:custGeom>
            <a:avLst/>
            <a:gdLst/>
            <a:ahLst/>
            <a:cxnLst/>
            <a:rect l="l" t="t" r="r" b="b"/>
            <a:pathLst>
              <a:path w="1924050">
                <a:moveTo>
                  <a:pt x="0" y="0"/>
                </a:moveTo>
                <a:lnTo>
                  <a:pt x="1924050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84971" y="366585"/>
            <a:ext cx="765175" cy="0"/>
          </a:xfrm>
          <a:custGeom>
            <a:avLst/>
            <a:gdLst/>
            <a:ahLst/>
            <a:cxnLst/>
            <a:rect l="l" t="t" r="r" b="b"/>
            <a:pathLst>
              <a:path w="765175">
                <a:moveTo>
                  <a:pt x="0" y="0"/>
                </a:moveTo>
                <a:lnTo>
                  <a:pt x="765175" y="0"/>
                </a:lnTo>
              </a:path>
            </a:pathLst>
          </a:custGeom>
          <a:ln w="3175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302752" y="361251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9271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0" y="371093"/>
            <a:ext cx="1723389" cy="0"/>
          </a:xfrm>
          <a:custGeom>
            <a:avLst/>
            <a:gdLst/>
            <a:ahLst/>
            <a:cxnLst/>
            <a:rect l="l" t="t" r="r" b="b"/>
            <a:pathLst>
              <a:path w="1723389">
                <a:moveTo>
                  <a:pt x="0" y="0"/>
                </a:moveTo>
                <a:lnTo>
                  <a:pt x="1723389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550284" y="371093"/>
            <a:ext cx="1889760" cy="0"/>
          </a:xfrm>
          <a:custGeom>
            <a:avLst/>
            <a:gdLst/>
            <a:ahLst/>
            <a:cxnLst/>
            <a:rect l="l" t="t" r="r" b="b"/>
            <a:pathLst>
              <a:path w="1889760">
                <a:moveTo>
                  <a:pt x="0" y="0"/>
                </a:moveTo>
                <a:lnTo>
                  <a:pt x="1889760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251825" y="371093"/>
            <a:ext cx="800735" cy="0"/>
          </a:xfrm>
          <a:custGeom>
            <a:avLst/>
            <a:gdLst/>
            <a:ahLst/>
            <a:cxnLst/>
            <a:rect l="l" t="t" r="r" b="b"/>
            <a:pathLst>
              <a:path w="800734">
                <a:moveTo>
                  <a:pt x="0" y="0"/>
                </a:moveTo>
                <a:lnTo>
                  <a:pt x="800734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0" y="380238"/>
            <a:ext cx="1662430" cy="0"/>
          </a:xfrm>
          <a:custGeom>
            <a:avLst/>
            <a:gdLst/>
            <a:ahLst/>
            <a:cxnLst/>
            <a:rect l="l" t="t" r="r" b="b"/>
            <a:pathLst>
              <a:path w="1662430">
                <a:moveTo>
                  <a:pt x="0" y="0"/>
                </a:moveTo>
                <a:lnTo>
                  <a:pt x="166230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28135" y="380238"/>
            <a:ext cx="1855470" cy="0"/>
          </a:xfrm>
          <a:custGeom>
            <a:avLst/>
            <a:gdLst/>
            <a:ahLst/>
            <a:cxnLst/>
            <a:rect l="l" t="t" r="r" b="b"/>
            <a:pathLst>
              <a:path w="1855470">
                <a:moveTo>
                  <a:pt x="0" y="0"/>
                </a:moveTo>
                <a:lnTo>
                  <a:pt x="185534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220075" y="380238"/>
            <a:ext cx="801370" cy="0"/>
          </a:xfrm>
          <a:custGeom>
            <a:avLst/>
            <a:gdLst/>
            <a:ahLst/>
            <a:cxnLst/>
            <a:rect l="l" t="t" r="r" b="b"/>
            <a:pathLst>
              <a:path w="801370">
                <a:moveTo>
                  <a:pt x="0" y="0"/>
                </a:moveTo>
                <a:lnTo>
                  <a:pt x="801370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0" y="392429"/>
            <a:ext cx="1544320" cy="0"/>
          </a:xfrm>
          <a:custGeom>
            <a:avLst/>
            <a:gdLst/>
            <a:ahLst/>
            <a:cxnLst/>
            <a:rect l="l" t="t" r="r" b="b"/>
            <a:pathLst>
              <a:path w="1544320">
                <a:moveTo>
                  <a:pt x="0" y="0"/>
                </a:moveTo>
                <a:lnTo>
                  <a:pt x="1543812" y="0"/>
                </a:lnTo>
              </a:path>
            </a:pathLst>
          </a:custGeom>
          <a:ln w="3175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0" y="388620"/>
            <a:ext cx="1571625" cy="0"/>
          </a:xfrm>
          <a:custGeom>
            <a:avLst/>
            <a:gdLst/>
            <a:ahLst/>
            <a:cxnLst/>
            <a:rect l="l" t="t" r="r" b="b"/>
            <a:pathLst>
              <a:path w="1571625">
                <a:moveTo>
                  <a:pt x="0" y="0"/>
                </a:moveTo>
                <a:lnTo>
                  <a:pt x="1571117" y="0"/>
                </a:lnTo>
              </a:path>
            </a:pathLst>
          </a:custGeom>
          <a:ln w="507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718178" y="389381"/>
            <a:ext cx="1811020" cy="0"/>
          </a:xfrm>
          <a:custGeom>
            <a:avLst/>
            <a:gdLst/>
            <a:ahLst/>
            <a:cxnLst/>
            <a:rect l="l" t="t" r="r" b="b"/>
            <a:pathLst>
              <a:path w="1811020">
                <a:moveTo>
                  <a:pt x="0" y="0"/>
                </a:moveTo>
                <a:lnTo>
                  <a:pt x="1810639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183880" y="389381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0" y="397763"/>
            <a:ext cx="1538605" cy="0"/>
          </a:xfrm>
          <a:custGeom>
            <a:avLst/>
            <a:gdLst/>
            <a:ahLst/>
            <a:cxnLst/>
            <a:rect l="l" t="t" r="r" b="b"/>
            <a:pathLst>
              <a:path w="1538605">
                <a:moveTo>
                  <a:pt x="0" y="0"/>
                </a:moveTo>
                <a:lnTo>
                  <a:pt x="1538605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96665" y="397763"/>
            <a:ext cx="1776095" cy="0"/>
          </a:xfrm>
          <a:custGeom>
            <a:avLst/>
            <a:gdLst/>
            <a:ahLst/>
            <a:cxnLst/>
            <a:rect l="l" t="t" r="r" b="b"/>
            <a:pathLst>
              <a:path w="1776095">
                <a:moveTo>
                  <a:pt x="0" y="0"/>
                </a:moveTo>
                <a:lnTo>
                  <a:pt x="1775587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45271" y="397763"/>
            <a:ext cx="812165" cy="0"/>
          </a:xfrm>
          <a:custGeom>
            <a:avLst/>
            <a:gdLst/>
            <a:ahLst/>
            <a:cxnLst/>
            <a:rect l="l" t="t" r="r" b="b"/>
            <a:pathLst>
              <a:path w="812165">
                <a:moveTo>
                  <a:pt x="0" y="0"/>
                </a:moveTo>
                <a:lnTo>
                  <a:pt x="812164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0" y="407669"/>
            <a:ext cx="1500505" cy="0"/>
          </a:xfrm>
          <a:custGeom>
            <a:avLst/>
            <a:gdLst/>
            <a:ahLst/>
            <a:cxnLst/>
            <a:rect l="l" t="t" r="r" b="b"/>
            <a:pathLst>
              <a:path w="1500505">
                <a:moveTo>
                  <a:pt x="0" y="0"/>
                </a:moveTo>
                <a:lnTo>
                  <a:pt x="1500505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875404" y="407669"/>
            <a:ext cx="1748155" cy="0"/>
          </a:xfrm>
          <a:custGeom>
            <a:avLst/>
            <a:gdLst/>
            <a:ahLst/>
            <a:cxnLst/>
            <a:rect l="l" t="t" r="r" b="b"/>
            <a:pathLst>
              <a:path w="1748154">
                <a:moveTo>
                  <a:pt x="0" y="0"/>
                </a:moveTo>
                <a:lnTo>
                  <a:pt x="1747647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02092" y="407669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>
                <a:moveTo>
                  <a:pt x="0" y="0"/>
                </a:moveTo>
                <a:lnTo>
                  <a:pt x="825500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0" y="416813"/>
            <a:ext cx="1463675" cy="0"/>
          </a:xfrm>
          <a:custGeom>
            <a:avLst/>
            <a:gdLst/>
            <a:ahLst/>
            <a:cxnLst/>
            <a:rect l="l" t="t" r="r" b="b"/>
            <a:pathLst>
              <a:path w="1463675">
                <a:moveTo>
                  <a:pt x="0" y="0"/>
                </a:moveTo>
                <a:lnTo>
                  <a:pt x="146316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53890" y="416813"/>
            <a:ext cx="1713864" cy="0"/>
          </a:xfrm>
          <a:custGeom>
            <a:avLst/>
            <a:gdLst/>
            <a:ahLst/>
            <a:cxnLst/>
            <a:rect l="l" t="t" r="r" b="b"/>
            <a:pathLst>
              <a:path w="1713864">
                <a:moveTo>
                  <a:pt x="0" y="0"/>
                </a:moveTo>
                <a:lnTo>
                  <a:pt x="171335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075930" y="419480"/>
            <a:ext cx="795020" cy="0"/>
          </a:xfrm>
          <a:custGeom>
            <a:avLst/>
            <a:gdLst/>
            <a:ahLst/>
            <a:cxnLst/>
            <a:rect l="l" t="t" r="r" b="b"/>
            <a:pathLst>
              <a:path w="795020">
                <a:moveTo>
                  <a:pt x="0" y="0"/>
                </a:moveTo>
                <a:lnTo>
                  <a:pt x="79451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097519" y="414147"/>
            <a:ext cx="792480" cy="0"/>
          </a:xfrm>
          <a:custGeom>
            <a:avLst/>
            <a:gdLst/>
            <a:ahLst/>
            <a:cxnLst/>
            <a:rect l="l" t="t" r="r" b="b"/>
            <a:pathLst>
              <a:path w="792479">
                <a:moveTo>
                  <a:pt x="0" y="0"/>
                </a:moveTo>
                <a:lnTo>
                  <a:pt x="79197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0" y="425958"/>
            <a:ext cx="1425575" cy="0"/>
          </a:xfrm>
          <a:custGeom>
            <a:avLst/>
            <a:gdLst/>
            <a:ahLst/>
            <a:cxnLst/>
            <a:rect l="l" t="t" r="r" b="b"/>
            <a:pathLst>
              <a:path w="1425575">
                <a:moveTo>
                  <a:pt x="0" y="0"/>
                </a:moveTo>
                <a:lnTo>
                  <a:pt x="1425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32503" y="425958"/>
            <a:ext cx="1679575" cy="0"/>
          </a:xfrm>
          <a:custGeom>
            <a:avLst/>
            <a:gdLst/>
            <a:ahLst/>
            <a:cxnLst/>
            <a:rect l="l" t="t" r="r" b="b"/>
            <a:pathLst>
              <a:path w="1679575">
                <a:moveTo>
                  <a:pt x="0" y="0"/>
                </a:moveTo>
                <a:lnTo>
                  <a:pt x="1679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026907" y="425958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0" y="435101"/>
            <a:ext cx="1382395" cy="0"/>
          </a:xfrm>
          <a:custGeom>
            <a:avLst/>
            <a:gdLst/>
            <a:ahLst/>
            <a:cxnLst/>
            <a:rect l="l" t="t" r="r" b="b"/>
            <a:pathLst>
              <a:path w="1382395">
                <a:moveTo>
                  <a:pt x="0" y="0"/>
                </a:moveTo>
                <a:lnTo>
                  <a:pt x="1381887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167123" y="435673"/>
            <a:ext cx="1573530" cy="0"/>
          </a:xfrm>
          <a:custGeom>
            <a:avLst/>
            <a:gdLst/>
            <a:ahLst/>
            <a:cxnLst/>
            <a:rect l="l" t="t" r="r" b="b"/>
            <a:pathLst>
              <a:path w="1573529">
                <a:moveTo>
                  <a:pt x="0" y="0"/>
                </a:moveTo>
                <a:lnTo>
                  <a:pt x="1573022" y="0"/>
                </a:lnTo>
              </a:path>
            </a:pathLst>
          </a:custGeom>
          <a:ln w="6476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127753" y="431863"/>
            <a:ext cx="1587500" cy="0"/>
          </a:xfrm>
          <a:custGeom>
            <a:avLst/>
            <a:gdLst/>
            <a:ahLst/>
            <a:cxnLst/>
            <a:rect l="l" t="t" r="r" b="b"/>
            <a:pathLst>
              <a:path w="1587500">
                <a:moveTo>
                  <a:pt x="0" y="0"/>
                </a:moveTo>
                <a:lnTo>
                  <a:pt x="1586992" y="0"/>
                </a:lnTo>
              </a:path>
            </a:pathLst>
          </a:custGeom>
          <a:ln w="3175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989569" y="435101"/>
            <a:ext cx="834390" cy="0"/>
          </a:xfrm>
          <a:custGeom>
            <a:avLst/>
            <a:gdLst/>
            <a:ahLst/>
            <a:cxnLst/>
            <a:rect l="l" t="t" r="r" b="b"/>
            <a:pathLst>
              <a:path w="834390">
                <a:moveTo>
                  <a:pt x="0" y="0"/>
                </a:moveTo>
                <a:lnTo>
                  <a:pt x="834389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0" y="444245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60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200652" y="444245"/>
            <a:ext cx="1621790" cy="0"/>
          </a:xfrm>
          <a:custGeom>
            <a:avLst/>
            <a:gdLst/>
            <a:ahLst/>
            <a:cxnLst/>
            <a:rect l="l" t="t" r="r" b="b"/>
            <a:pathLst>
              <a:path w="1621789">
                <a:moveTo>
                  <a:pt x="0" y="0"/>
                </a:moveTo>
                <a:lnTo>
                  <a:pt x="1621789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46008" y="444245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0" y="453390"/>
            <a:ext cx="1305560" cy="0"/>
          </a:xfrm>
          <a:custGeom>
            <a:avLst/>
            <a:gdLst/>
            <a:ahLst/>
            <a:cxnLst/>
            <a:rect l="l" t="t" r="r" b="b"/>
            <a:pathLst>
              <a:path w="1305560">
                <a:moveTo>
                  <a:pt x="0" y="0"/>
                </a:moveTo>
                <a:lnTo>
                  <a:pt x="130543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278376" y="453390"/>
            <a:ext cx="1596390" cy="0"/>
          </a:xfrm>
          <a:custGeom>
            <a:avLst/>
            <a:gdLst/>
            <a:ahLst/>
            <a:cxnLst/>
            <a:rect l="l" t="t" r="r" b="b"/>
            <a:pathLst>
              <a:path w="1596389">
                <a:moveTo>
                  <a:pt x="0" y="0"/>
                </a:moveTo>
                <a:lnTo>
                  <a:pt x="159626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909559" y="458088"/>
            <a:ext cx="802005" cy="0"/>
          </a:xfrm>
          <a:custGeom>
            <a:avLst/>
            <a:gdLst/>
            <a:ahLst/>
            <a:cxnLst/>
            <a:rect l="l" t="t" r="r" b="b"/>
            <a:pathLst>
              <a:path w="802004">
                <a:moveTo>
                  <a:pt x="0" y="0"/>
                </a:moveTo>
                <a:lnTo>
                  <a:pt x="802005" y="0"/>
                </a:lnTo>
              </a:path>
            </a:pathLst>
          </a:custGeom>
          <a:ln w="3175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931784" y="452755"/>
            <a:ext cx="800100" cy="0"/>
          </a:xfrm>
          <a:custGeom>
            <a:avLst/>
            <a:gdLst/>
            <a:ahLst/>
            <a:cxnLst/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ln w="939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0" y="462533"/>
            <a:ext cx="1267460" cy="0"/>
          </a:xfrm>
          <a:custGeom>
            <a:avLst/>
            <a:gdLst/>
            <a:ahLst/>
            <a:cxnLst/>
            <a:rect l="l" t="t" r="r" b="b"/>
            <a:pathLst>
              <a:path w="1267460">
                <a:moveTo>
                  <a:pt x="0" y="0"/>
                </a:moveTo>
                <a:lnTo>
                  <a:pt x="126738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357115" y="462533"/>
            <a:ext cx="1569720" cy="0"/>
          </a:xfrm>
          <a:custGeom>
            <a:avLst/>
            <a:gdLst/>
            <a:ahLst/>
            <a:cxnLst/>
            <a:rect l="l" t="t" r="r" b="b"/>
            <a:pathLst>
              <a:path w="1569720">
                <a:moveTo>
                  <a:pt x="0" y="0"/>
                </a:moveTo>
                <a:lnTo>
                  <a:pt x="156959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860156" y="462533"/>
            <a:ext cx="854075" cy="0"/>
          </a:xfrm>
          <a:custGeom>
            <a:avLst/>
            <a:gdLst/>
            <a:ahLst/>
            <a:cxnLst/>
            <a:rect l="l" t="t" r="r" b="b"/>
            <a:pathLst>
              <a:path w="854075">
                <a:moveTo>
                  <a:pt x="0" y="0"/>
                </a:moveTo>
                <a:lnTo>
                  <a:pt x="854075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0" y="474980"/>
            <a:ext cx="1197610" cy="0"/>
          </a:xfrm>
          <a:custGeom>
            <a:avLst/>
            <a:gdLst/>
            <a:ahLst/>
            <a:cxnLst/>
            <a:rect l="l" t="t" r="r" b="b"/>
            <a:pathLst>
              <a:path w="1197610">
                <a:moveTo>
                  <a:pt x="0" y="0"/>
                </a:moveTo>
                <a:lnTo>
                  <a:pt x="1196987" y="0"/>
                </a:lnTo>
              </a:path>
            </a:pathLst>
          </a:custGeom>
          <a:ln w="5079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0" y="469265"/>
            <a:ext cx="1216660" cy="0"/>
          </a:xfrm>
          <a:custGeom>
            <a:avLst/>
            <a:gdLst/>
            <a:ahLst/>
            <a:cxnLst/>
            <a:rect l="l" t="t" r="r" b="b"/>
            <a:pathLst>
              <a:path w="1216660">
                <a:moveTo>
                  <a:pt x="0" y="0"/>
                </a:moveTo>
                <a:lnTo>
                  <a:pt x="1216037" y="0"/>
                </a:lnTo>
              </a:path>
            </a:pathLst>
          </a:custGeom>
          <a:ln w="635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436236" y="471677"/>
            <a:ext cx="1543685" cy="0"/>
          </a:xfrm>
          <a:custGeom>
            <a:avLst/>
            <a:gdLst/>
            <a:ahLst/>
            <a:cxnLst/>
            <a:rect l="l" t="t" r="r" b="b"/>
            <a:pathLst>
              <a:path w="1543685">
                <a:moveTo>
                  <a:pt x="0" y="0"/>
                </a:moveTo>
                <a:lnTo>
                  <a:pt x="1543685" y="0"/>
                </a:lnTo>
              </a:path>
            </a:pathLst>
          </a:custGeom>
          <a:ln w="10667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818246" y="476313"/>
            <a:ext cx="821055" cy="0"/>
          </a:xfrm>
          <a:custGeom>
            <a:avLst/>
            <a:gdLst/>
            <a:ahLst/>
            <a:cxnLst/>
            <a:rect l="l" t="t" r="r" b="b"/>
            <a:pathLst>
              <a:path w="821054">
                <a:moveTo>
                  <a:pt x="0" y="0"/>
                </a:moveTo>
                <a:lnTo>
                  <a:pt x="821054" y="0"/>
                </a:lnTo>
              </a:path>
            </a:pathLst>
          </a:custGeom>
          <a:ln w="3175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844281" y="470979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975" y="0"/>
                </a:lnTo>
              </a:path>
            </a:pathLst>
          </a:custGeom>
          <a:ln w="927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0" y="480822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60">
                <a:moveTo>
                  <a:pt x="0" y="0"/>
                </a:moveTo>
                <a:lnTo>
                  <a:pt x="1191247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525517" y="480822"/>
            <a:ext cx="1506220" cy="0"/>
          </a:xfrm>
          <a:custGeom>
            <a:avLst/>
            <a:gdLst/>
            <a:ahLst/>
            <a:cxnLst/>
            <a:rect l="l" t="t" r="r" b="b"/>
            <a:pathLst>
              <a:path w="1506220">
                <a:moveTo>
                  <a:pt x="0" y="0"/>
                </a:moveTo>
                <a:lnTo>
                  <a:pt x="1506220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768463" y="480822"/>
            <a:ext cx="868044" cy="0"/>
          </a:xfrm>
          <a:custGeom>
            <a:avLst/>
            <a:gdLst/>
            <a:ahLst/>
            <a:cxnLst/>
            <a:rect l="l" t="t" r="r" b="b"/>
            <a:pathLst>
              <a:path w="868045">
                <a:moveTo>
                  <a:pt x="0" y="0"/>
                </a:moveTo>
                <a:lnTo>
                  <a:pt x="868044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0" y="489966"/>
            <a:ext cx="1164590" cy="0"/>
          </a:xfrm>
          <a:custGeom>
            <a:avLst/>
            <a:gdLst/>
            <a:ahLst/>
            <a:cxnLst/>
            <a:rect l="l" t="t" r="r" b="b"/>
            <a:pathLst>
              <a:path w="1164590">
                <a:moveTo>
                  <a:pt x="0" y="0"/>
                </a:moveTo>
                <a:lnTo>
                  <a:pt x="1164043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604130" y="489966"/>
            <a:ext cx="1489075" cy="0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716393" y="489966"/>
            <a:ext cx="879475" cy="0"/>
          </a:xfrm>
          <a:custGeom>
            <a:avLst/>
            <a:gdLst/>
            <a:ahLst/>
            <a:cxnLst/>
            <a:rect l="l" t="t" r="r" b="b"/>
            <a:pathLst>
              <a:path w="879475">
                <a:moveTo>
                  <a:pt x="0" y="0"/>
                </a:moveTo>
                <a:lnTo>
                  <a:pt x="878966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0" y="499109"/>
            <a:ext cx="1137285" cy="0"/>
          </a:xfrm>
          <a:custGeom>
            <a:avLst/>
            <a:gdLst/>
            <a:ahLst/>
            <a:cxnLst/>
            <a:rect l="l" t="t" r="r" b="b"/>
            <a:pathLst>
              <a:path w="1137285">
                <a:moveTo>
                  <a:pt x="0" y="0"/>
                </a:moveTo>
                <a:lnTo>
                  <a:pt x="113675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682871" y="499109"/>
            <a:ext cx="1462405" cy="0"/>
          </a:xfrm>
          <a:custGeom>
            <a:avLst/>
            <a:gdLst/>
            <a:ahLst/>
            <a:cxnLst/>
            <a:rect l="l" t="t" r="r" b="b"/>
            <a:pathLst>
              <a:path w="1462404">
                <a:moveTo>
                  <a:pt x="0" y="0"/>
                </a:moveTo>
                <a:lnTo>
                  <a:pt x="1461896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670165" y="499109"/>
            <a:ext cx="883919" cy="0"/>
          </a:xfrm>
          <a:custGeom>
            <a:avLst/>
            <a:gdLst/>
            <a:ahLst/>
            <a:cxnLst/>
            <a:rect l="l" t="t" r="r" b="b"/>
            <a:pathLst>
              <a:path w="883920">
                <a:moveTo>
                  <a:pt x="0" y="0"/>
                </a:moveTo>
                <a:lnTo>
                  <a:pt x="88341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0" y="508254"/>
            <a:ext cx="1109980" cy="0"/>
          </a:xfrm>
          <a:custGeom>
            <a:avLst/>
            <a:gdLst/>
            <a:ahLst/>
            <a:cxnLst/>
            <a:rect l="l" t="t" r="r" b="b"/>
            <a:pathLst>
              <a:path w="1109980">
                <a:moveTo>
                  <a:pt x="0" y="0"/>
                </a:moveTo>
                <a:lnTo>
                  <a:pt x="1109980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822825" y="510286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3345" y="0"/>
                </a:lnTo>
              </a:path>
            </a:pathLst>
          </a:custGeom>
          <a:ln w="660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777740" y="504951"/>
            <a:ext cx="1370330" cy="0"/>
          </a:xfrm>
          <a:custGeom>
            <a:avLst/>
            <a:gdLst/>
            <a:ahLst/>
            <a:cxnLst/>
            <a:rect l="l" t="t" r="r" b="b"/>
            <a:pathLst>
              <a:path w="1370329">
                <a:moveTo>
                  <a:pt x="0" y="0"/>
                </a:moveTo>
                <a:lnTo>
                  <a:pt x="1370330" y="0"/>
                </a:lnTo>
              </a:path>
            </a:pathLst>
          </a:custGeom>
          <a:ln w="406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623809" y="508254"/>
            <a:ext cx="887094" cy="0"/>
          </a:xfrm>
          <a:custGeom>
            <a:avLst/>
            <a:gdLst/>
            <a:ahLst/>
            <a:cxnLst/>
            <a:rect l="l" t="t" r="r" b="b"/>
            <a:pathLst>
              <a:path w="887095">
                <a:moveTo>
                  <a:pt x="0" y="0"/>
                </a:moveTo>
                <a:lnTo>
                  <a:pt x="887095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0" y="518159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8915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851019" y="518159"/>
            <a:ext cx="1436370" cy="0"/>
          </a:xfrm>
          <a:custGeom>
            <a:avLst/>
            <a:gdLst/>
            <a:ahLst/>
            <a:cxnLst/>
            <a:rect l="l" t="t" r="r" b="b"/>
            <a:pathLst>
              <a:path w="1436370">
                <a:moveTo>
                  <a:pt x="0" y="0"/>
                </a:moveTo>
                <a:lnTo>
                  <a:pt x="1436369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580376" y="521398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725" y="0"/>
                </a:lnTo>
              </a:path>
            </a:pathLst>
          </a:custGeom>
          <a:ln w="3175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607681" y="516826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6476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0" y="526541"/>
            <a:ext cx="1051560" cy="0"/>
          </a:xfrm>
          <a:custGeom>
            <a:avLst/>
            <a:gdLst/>
            <a:ahLst/>
            <a:cxnLst/>
            <a:rect l="l" t="t" r="r" b="b"/>
            <a:pathLst>
              <a:path w="1051560">
                <a:moveTo>
                  <a:pt x="0" y="0"/>
                </a:moveTo>
                <a:lnTo>
                  <a:pt x="1051509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929251" y="526541"/>
            <a:ext cx="1431925" cy="0"/>
          </a:xfrm>
          <a:custGeom>
            <a:avLst/>
            <a:gdLst/>
            <a:ahLst/>
            <a:cxnLst/>
            <a:rect l="l" t="t" r="r" b="b"/>
            <a:pathLst>
              <a:path w="1431925">
                <a:moveTo>
                  <a:pt x="0" y="0"/>
                </a:moveTo>
                <a:lnTo>
                  <a:pt x="143192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495158" y="526541"/>
            <a:ext cx="926465" cy="0"/>
          </a:xfrm>
          <a:custGeom>
            <a:avLst/>
            <a:gdLst/>
            <a:ahLst/>
            <a:cxnLst/>
            <a:rect l="l" t="t" r="r" b="b"/>
            <a:pathLst>
              <a:path w="926465">
                <a:moveTo>
                  <a:pt x="0" y="0"/>
                </a:moveTo>
                <a:lnTo>
                  <a:pt x="92646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0" y="535686"/>
            <a:ext cx="1024255" cy="0"/>
          </a:xfrm>
          <a:custGeom>
            <a:avLst/>
            <a:gdLst/>
            <a:ahLst/>
            <a:cxnLst/>
            <a:rect l="l" t="t" r="r" b="b"/>
            <a:pathLst>
              <a:path w="1024255">
                <a:moveTo>
                  <a:pt x="0" y="0"/>
                </a:moveTo>
                <a:lnTo>
                  <a:pt x="1024229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007483" y="535686"/>
            <a:ext cx="1438275" cy="0"/>
          </a:xfrm>
          <a:custGeom>
            <a:avLst/>
            <a:gdLst/>
            <a:ahLst/>
            <a:cxnLst/>
            <a:rect l="l" t="t" r="r" b="b"/>
            <a:pathLst>
              <a:path w="1438275">
                <a:moveTo>
                  <a:pt x="0" y="0"/>
                </a:moveTo>
                <a:lnTo>
                  <a:pt x="1438147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426070" y="538987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>
                <a:moveTo>
                  <a:pt x="0" y="0"/>
                </a:moveTo>
                <a:lnTo>
                  <a:pt x="913129" y="0"/>
                </a:lnTo>
              </a:path>
            </a:pathLst>
          </a:custGeom>
          <a:ln w="4064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468616" y="533654"/>
            <a:ext cx="895985" cy="0"/>
          </a:xfrm>
          <a:custGeom>
            <a:avLst/>
            <a:gdLst/>
            <a:ahLst/>
            <a:cxnLst/>
            <a:rect l="l" t="t" r="r" b="b"/>
            <a:pathLst>
              <a:path w="895984">
                <a:moveTo>
                  <a:pt x="0" y="0"/>
                </a:moveTo>
                <a:lnTo>
                  <a:pt x="895984" y="0"/>
                </a:lnTo>
              </a:path>
            </a:pathLst>
          </a:custGeom>
          <a:ln w="6603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0" y="544830"/>
            <a:ext cx="998219" cy="0"/>
          </a:xfrm>
          <a:custGeom>
            <a:avLst/>
            <a:gdLst/>
            <a:ahLst/>
            <a:cxnLst/>
            <a:rect l="l" t="t" r="r" b="b"/>
            <a:pathLst>
              <a:path w="998219">
                <a:moveTo>
                  <a:pt x="0" y="0"/>
                </a:moveTo>
                <a:lnTo>
                  <a:pt x="997661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86730" y="544830"/>
            <a:ext cx="1434465" cy="0"/>
          </a:xfrm>
          <a:custGeom>
            <a:avLst/>
            <a:gdLst/>
            <a:ahLst/>
            <a:cxnLst/>
            <a:rect l="l" t="t" r="r" b="b"/>
            <a:pathLst>
              <a:path w="1434465">
                <a:moveTo>
                  <a:pt x="0" y="0"/>
                </a:moveTo>
                <a:lnTo>
                  <a:pt x="1433957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336663" y="544830"/>
            <a:ext cx="1000125" cy="0"/>
          </a:xfrm>
          <a:custGeom>
            <a:avLst/>
            <a:gdLst/>
            <a:ahLst/>
            <a:cxnLst/>
            <a:rect l="l" t="t" r="r" b="b"/>
            <a:pathLst>
              <a:path w="1000125">
                <a:moveTo>
                  <a:pt x="0" y="0"/>
                </a:moveTo>
                <a:lnTo>
                  <a:pt x="999616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0" y="553973"/>
            <a:ext cx="970280" cy="0"/>
          </a:xfrm>
          <a:custGeom>
            <a:avLst/>
            <a:gdLst/>
            <a:ahLst/>
            <a:cxnLst/>
            <a:rect l="l" t="t" r="r" b="b"/>
            <a:pathLst>
              <a:path w="970280">
                <a:moveTo>
                  <a:pt x="0" y="0"/>
                </a:moveTo>
                <a:lnTo>
                  <a:pt x="970229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242940" y="557974"/>
            <a:ext cx="1354455" cy="0"/>
          </a:xfrm>
          <a:custGeom>
            <a:avLst/>
            <a:gdLst/>
            <a:ahLst/>
            <a:cxnLst/>
            <a:rect l="l" t="t" r="r" b="b"/>
            <a:pathLst>
              <a:path w="1354454">
                <a:moveTo>
                  <a:pt x="0" y="0"/>
                </a:moveTo>
                <a:lnTo>
                  <a:pt x="1354455" y="0"/>
                </a:lnTo>
              </a:path>
            </a:pathLst>
          </a:custGeom>
          <a:ln w="3175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197855" y="552640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59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8000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261479" y="553973"/>
            <a:ext cx="1022350" cy="0"/>
          </a:xfrm>
          <a:custGeom>
            <a:avLst/>
            <a:gdLst/>
            <a:ahLst/>
            <a:cxnLst/>
            <a:rect l="l" t="t" r="r" b="b"/>
            <a:pathLst>
              <a:path w="1022350">
                <a:moveTo>
                  <a:pt x="0" y="0"/>
                </a:moveTo>
                <a:lnTo>
                  <a:pt x="1022350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0" y="56388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177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254752" y="563880"/>
            <a:ext cx="1535430" cy="0"/>
          </a:xfrm>
          <a:custGeom>
            <a:avLst/>
            <a:gdLst/>
            <a:ahLst/>
            <a:cxnLst/>
            <a:rect l="l" t="t" r="r" b="b"/>
            <a:pathLst>
              <a:path w="1535429">
                <a:moveTo>
                  <a:pt x="0" y="0"/>
                </a:moveTo>
                <a:lnTo>
                  <a:pt x="1535429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085456" y="563880"/>
            <a:ext cx="1140460" cy="0"/>
          </a:xfrm>
          <a:custGeom>
            <a:avLst/>
            <a:gdLst/>
            <a:ahLst/>
            <a:cxnLst/>
            <a:rect l="l" t="t" r="r" b="b"/>
            <a:pathLst>
              <a:path w="1140459">
                <a:moveTo>
                  <a:pt x="0" y="0"/>
                </a:moveTo>
                <a:lnTo>
                  <a:pt x="1140460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0" y="568451"/>
            <a:ext cx="8174355" cy="7620"/>
          </a:xfrm>
          <a:custGeom>
            <a:avLst/>
            <a:gdLst/>
            <a:ahLst/>
            <a:cxnLst/>
            <a:rect l="l" t="t" r="r" b="b"/>
            <a:pathLst>
              <a:path w="8174355" h="7620">
                <a:moveTo>
                  <a:pt x="912469" y="0"/>
                </a:moveTo>
                <a:lnTo>
                  <a:pt x="0" y="0"/>
                </a:lnTo>
                <a:lnTo>
                  <a:pt x="0" y="7620"/>
                </a:lnTo>
                <a:lnTo>
                  <a:pt x="886434" y="7620"/>
                </a:lnTo>
                <a:lnTo>
                  <a:pt x="892784" y="5461"/>
                </a:lnTo>
                <a:lnTo>
                  <a:pt x="912469" y="0"/>
                </a:lnTo>
                <a:close/>
              </a:path>
              <a:path w="8174355" h="7620">
                <a:moveTo>
                  <a:pt x="6789801" y="0"/>
                </a:moveTo>
                <a:lnTo>
                  <a:pt x="5332603" y="0"/>
                </a:lnTo>
                <a:lnTo>
                  <a:pt x="5411343" y="7620"/>
                </a:lnTo>
                <a:lnTo>
                  <a:pt x="8123301" y="7620"/>
                </a:lnTo>
                <a:lnTo>
                  <a:pt x="8130285" y="6476"/>
                </a:lnTo>
                <a:lnTo>
                  <a:pt x="6933946" y="6476"/>
                </a:lnTo>
                <a:lnTo>
                  <a:pt x="6789801" y="0"/>
                </a:lnTo>
                <a:close/>
              </a:path>
              <a:path w="8174355" h="7620">
                <a:moveTo>
                  <a:pt x="8174101" y="0"/>
                </a:moveTo>
                <a:lnTo>
                  <a:pt x="7085076" y="0"/>
                </a:lnTo>
                <a:lnTo>
                  <a:pt x="6933946" y="6476"/>
                </a:lnTo>
                <a:lnTo>
                  <a:pt x="8130285" y="6476"/>
                </a:lnTo>
                <a:lnTo>
                  <a:pt x="8174101" y="0"/>
                </a:lnTo>
                <a:close/>
              </a:path>
            </a:pathLst>
          </a:custGeom>
          <a:solidFill>
            <a:srgbClr val="00ACD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0" y="581405"/>
            <a:ext cx="886460" cy="0"/>
          </a:xfrm>
          <a:custGeom>
            <a:avLst/>
            <a:gdLst/>
            <a:ahLst/>
            <a:cxnLst/>
            <a:rect l="l" t="t" r="r" b="b"/>
            <a:pathLst>
              <a:path w="886460">
                <a:moveTo>
                  <a:pt x="0" y="0"/>
                </a:moveTo>
                <a:lnTo>
                  <a:pt x="886396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411089" y="581405"/>
            <a:ext cx="2712085" cy="0"/>
          </a:xfrm>
          <a:custGeom>
            <a:avLst/>
            <a:gdLst/>
            <a:ahLst/>
            <a:cxnLst/>
            <a:rect l="l" t="t" r="r" b="b"/>
            <a:pathLst>
              <a:path w="2712084">
                <a:moveTo>
                  <a:pt x="0" y="0"/>
                </a:moveTo>
                <a:lnTo>
                  <a:pt x="2711831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0" y="590550"/>
            <a:ext cx="864869" cy="0"/>
          </a:xfrm>
          <a:custGeom>
            <a:avLst/>
            <a:gdLst/>
            <a:ahLst/>
            <a:cxnLst/>
            <a:rect l="l" t="t" r="r" b="b"/>
            <a:pathLst>
              <a:path w="864869">
                <a:moveTo>
                  <a:pt x="0" y="0"/>
                </a:moveTo>
                <a:lnTo>
                  <a:pt x="864857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490083" y="590550"/>
            <a:ext cx="2581910" cy="0"/>
          </a:xfrm>
          <a:custGeom>
            <a:avLst/>
            <a:gdLst/>
            <a:ahLst/>
            <a:cxnLst/>
            <a:rect l="l" t="t" r="r" b="b"/>
            <a:pathLst>
              <a:path w="2581909">
                <a:moveTo>
                  <a:pt x="0" y="0"/>
                </a:moveTo>
                <a:lnTo>
                  <a:pt x="2581910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0" y="599694"/>
            <a:ext cx="843280" cy="0"/>
          </a:xfrm>
          <a:custGeom>
            <a:avLst/>
            <a:gdLst/>
            <a:ahLst/>
            <a:cxnLst/>
            <a:rect l="l" t="t" r="r" b="b"/>
            <a:pathLst>
              <a:path w="843280">
                <a:moveTo>
                  <a:pt x="0" y="0"/>
                </a:moveTo>
                <a:lnTo>
                  <a:pt x="842670" y="0"/>
                </a:lnTo>
              </a:path>
            </a:pathLst>
          </a:custGeom>
          <a:ln w="10667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619241" y="600329"/>
            <a:ext cx="2360930" cy="0"/>
          </a:xfrm>
          <a:custGeom>
            <a:avLst/>
            <a:gdLst/>
            <a:ahLst/>
            <a:cxnLst/>
            <a:rect l="l" t="t" r="r" b="b"/>
            <a:pathLst>
              <a:path w="2360929">
                <a:moveTo>
                  <a:pt x="0" y="0"/>
                </a:moveTo>
                <a:lnTo>
                  <a:pt x="2360422" y="0"/>
                </a:lnTo>
              </a:path>
            </a:pathLst>
          </a:custGeom>
          <a:ln w="9398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574157" y="594994"/>
            <a:ext cx="2444115" cy="0"/>
          </a:xfrm>
          <a:custGeom>
            <a:avLst/>
            <a:gdLst/>
            <a:ahLst/>
            <a:cxnLst/>
            <a:rect l="l" t="t" r="r" b="b"/>
            <a:pathLst>
              <a:path w="2444115">
                <a:moveTo>
                  <a:pt x="0" y="0"/>
                </a:moveTo>
                <a:lnTo>
                  <a:pt x="2443607" y="0"/>
                </a:lnTo>
              </a:path>
            </a:pathLst>
          </a:custGeom>
          <a:ln w="3175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0" y="609600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>
                <a:moveTo>
                  <a:pt x="0" y="0"/>
                </a:moveTo>
                <a:lnTo>
                  <a:pt x="817829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657469" y="609600"/>
            <a:ext cx="2286635" cy="0"/>
          </a:xfrm>
          <a:custGeom>
            <a:avLst/>
            <a:gdLst/>
            <a:ahLst/>
            <a:cxnLst/>
            <a:rect l="l" t="t" r="r" b="b"/>
            <a:pathLst>
              <a:path w="2286634">
                <a:moveTo>
                  <a:pt x="0" y="0"/>
                </a:moveTo>
                <a:lnTo>
                  <a:pt x="2286507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0" y="618744"/>
            <a:ext cx="796290" cy="0"/>
          </a:xfrm>
          <a:custGeom>
            <a:avLst/>
            <a:gdLst/>
            <a:ahLst/>
            <a:cxnLst/>
            <a:rect l="l" t="t" r="r" b="b"/>
            <a:pathLst>
              <a:path w="796290">
                <a:moveTo>
                  <a:pt x="0" y="0"/>
                </a:moveTo>
                <a:lnTo>
                  <a:pt x="795693" y="0"/>
                </a:lnTo>
              </a:path>
            </a:pathLst>
          </a:custGeom>
          <a:ln w="9143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818759" y="622173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312" y="0"/>
                </a:lnTo>
              </a:path>
            </a:pathLst>
          </a:custGeom>
          <a:ln w="3175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770498" y="617601"/>
            <a:ext cx="2076450" cy="0"/>
          </a:xfrm>
          <a:custGeom>
            <a:avLst/>
            <a:gdLst/>
            <a:ahLst/>
            <a:cxnLst/>
            <a:rect l="l" t="t" r="r" b="b"/>
            <a:pathLst>
              <a:path w="2076450">
                <a:moveTo>
                  <a:pt x="0" y="0"/>
                </a:moveTo>
                <a:lnTo>
                  <a:pt x="2075942" y="0"/>
                </a:lnTo>
              </a:path>
            </a:pathLst>
          </a:custGeom>
          <a:ln w="6857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0" y="62712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141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819013" y="627126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439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0" y="636269"/>
            <a:ext cx="752475" cy="0"/>
          </a:xfrm>
          <a:custGeom>
            <a:avLst/>
            <a:gdLst/>
            <a:ahLst/>
            <a:cxnLst/>
            <a:rect l="l" t="t" r="r" b="b"/>
            <a:pathLst>
              <a:path w="752475">
                <a:moveTo>
                  <a:pt x="0" y="0"/>
                </a:moveTo>
                <a:lnTo>
                  <a:pt x="75191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919470" y="636269"/>
            <a:ext cx="1819275" cy="0"/>
          </a:xfrm>
          <a:custGeom>
            <a:avLst/>
            <a:gdLst/>
            <a:ahLst/>
            <a:cxnLst/>
            <a:rect l="l" t="t" r="r" b="b"/>
            <a:pathLst>
              <a:path w="1819275">
                <a:moveTo>
                  <a:pt x="0" y="0"/>
                </a:moveTo>
                <a:lnTo>
                  <a:pt x="181876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0" y="645413"/>
            <a:ext cx="730885" cy="0"/>
          </a:xfrm>
          <a:custGeom>
            <a:avLst/>
            <a:gdLst/>
            <a:ahLst/>
            <a:cxnLst/>
            <a:rect l="l" t="t" r="r" b="b"/>
            <a:pathLst>
              <a:path w="730885">
                <a:moveTo>
                  <a:pt x="0" y="0"/>
                </a:moveTo>
                <a:lnTo>
                  <a:pt x="730326" y="0"/>
                </a:lnTo>
              </a:path>
            </a:pathLst>
          </a:custGeom>
          <a:ln w="10668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099175" y="64738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3806" y="0"/>
                </a:lnTo>
              </a:path>
            </a:pathLst>
          </a:custGeom>
          <a:ln w="6731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041390" y="642048"/>
            <a:ext cx="1613535" cy="0"/>
          </a:xfrm>
          <a:custGeom>
            <a:avLst/>
            <a:gdLst/>
            <a:ahLst/>
            <a:cxnLst/>
            <a:rect l="l" t="t" r="r" b="b"/>
            <a:pathLst>
              <a:path w="1613534">
                <a:moveTo>
                  <a:pt x="0" y="0"/>
                </a:moveTo>
                <a:lnTo>
                  <a:pt x="1613027" y="0"/>
                </a:lnTo>
              </a:path>
            </a:pathLst>
          </a:custGeom>
          <a:ln w="3937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5319"/>
            <a:ext cx="704850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824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134480" y="655319"/>
            <a:ext cx="1430020" cy="0"/>
          </a:xfrm>
          <a:custGeom>
            <a:avLst/>
            <a:gdLst/>
            <a:ahLst/>
            <a:cxnLst/>
            <a:rect l="l" t="t" r="r" b="b"/>
            <a:pathLst>
              <a:path w="1430020">
                <a:moveTo>
                  <a:pt x="0" y="0"/>
                </a:moveTo>
                <a:lnTo>
                  <a:pt x="1430020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664463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5">
                <a:moveTo>
                  <a:pt x="0" y="0"/>
                </a:moveTo>
                <a:lnTo>
                  <a:pt x="683285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235319" y="664463"/>
            <a:ext cx="1226185" cy="0"/>
          </a:xfrm>
          <a:custGeom>
            <a:avLst/>
            <a:gdLst/>
            <a:ahLst/>
            <a:cxnLst/>
            <a:rect l="l" t="t" r="r" b="b"/>
            <a:pathLst>
              <a:path w="1226184">
                <a:moveTo>
                  <a:pt x="0" y="0"/>
                </a:moveTo>
                <a:lnTo>
                  <a:pt x="1226184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0" y="672845"/>
            <a:ext cx="661670" cy="0"/>
          </a:xfrm>
          <a:custGeom>
            <a:avLst/>
            <a:gdLst/>
            <a:ahLst/>
            <a:cxnLst/>
            <a:rect l="l" t="t" r="r" b="b"/>
            <a:pathLst>
              <a:path w="661670">
                <a:moveTo>
                  <a:pt x="0" y="0"/>
                </a:moveTo>
                <a:lnTo>
                  <a:pt x="661047" y="0"/>
                </a:lnTo>
              </a:path>
            </a:pathLst>
          </a:custGeom>
          <a:ln w="10667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452996" y="673544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9270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343141" y="668210"/>
            <a:ext cx="1007110" cy="0"/>
          </a:xfrm>
          <a:custGeom>
            <a:avLst/>
            <a:gdLst/>
            <a:ahLst/>
            <a:cxnLst/>
            <a:rect l="l" t="t" r="r" b="b"/>
            <a:pathLst>
              <a:path w="1007109">
                <a:moveTo>
                  <a:pt x="0" y="0"/>
                </a:moveTo>
                <a:lnTo>
                  <a:pt x="1007110" y="0"/>
                </a:lnTo>
              </a:path>
            </a:pathLst>
          </a:custGeom>
          <a:ln w="3175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0" y="686434"/>
            <a:ext cx="615950" cy="0"/>
          </a:xfrm>
          <a:custGeom>
            <a:avLst/>
            <a:gdLst/>
            <a:ahLst/>
            <a:cxnLst/>
            <a:rect l="l" t="t" r="r" b="b"/>
            <a:pathLst>
              <a:path w="615950">
                <a:moveTo>
                  <a:pt x="0" y="0"/>
                </a:moveTo>
                <a:lnTo>
                  <a:pt x="615950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0" y="681355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5">
                <a:moveTo>
                  <a:pt x="0" y="0"/>
                </a:moveTo>
                <a:lnTo>
                  <a:pt x="628015" y="0"/>
                </a:lnTo>
              </a:path>
            </a:pathLst>
          </a:custGeom>
          <a:ln w="8890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658609" y="682688"/>
            <a:ext cx="417195" cy="0"/>
          </a:xfrm>
          <a:custGeom>
            <a:avLst/>
            <a:gdLst/>
            <a:ahLst/>
            <a:cxnLst/>
            <a:rect l="l" t="t" r="r" b="b"/>
            <a:pathLst>
              <a:path w="417195">
                <a:moveTo>
                  <a:pt x="0" y="0"/>
                </a:moveTo>
                <a:lnTo>
                  <a:pt x="417195" y="0"/>
                </a:lnTo>
              </a:path>
            </a:pathLst>
          </a:custGeom>
          <a:ln w="9271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541134" y="677354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485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0" y="691895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>
                <a:moveTo>
                  <a:pt x="0" y="0"/>
                </a:moveTo>
                <a:lnTo>
                  <a:pt x="614641" y="0"/>
                </a:lnTo>
              </a:path>
            </a:pathLst>
          </a:custGeom>
          <a:ln w="9143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761098" y="68865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>
                <a:moveTo>
                  <a:pt x="0" y="0"/>
                </a:moveTo>
                <a:lnTo>
                  <a:pt x="151765" y="0"/>
                </a:lnTo>
              </a:path>
            </a:pathLst>
          </a:custGeom>
          <a:ln w="3175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0" y="701040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408" y="0"/>
                </a:lnTo>
              </a:path>
            </a:pathLst>
          </a:custGeom>
          <a:ln w="9144">
            <a:solidFill>
              <a:srgbClr val="009E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0" y="710183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9143">
            <a:solidFill>
              <a:srgbClr val="009D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0" y="718566"/>
            <a:ext cx="561340" cy="0"/>
          </a:xfrm>
          <a:custGeom>
            <a:avLst/>
            <a:gdLst/>
            <a:ahLst/>
            <a:cxnLst/>
            <a:rect l="l" t="t" r="r" b="b"/>
            <a:pathLst>
              <a:path w="561340">
                <a:moveTo>
                  <a:pt x="0" y="0"/>
                </a:moveTo>
                <a:lnTo>
                  <a:pt x="560832" y="0"/>
                </a:lnTo>
              </a:path>
            </a:pathLst>
          </a:custGeom>
          <a:ln w="10667">
            <a:solidFill>
              <a:srgbClr val="009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0" y="727709"/>
            <a:ext cx="543560" cy="0"/>
          </a:xfrm>
          <a:custGeom>
            <a:avLst/>
            <a:gdLst/>
            <a:ahLst/>
            <a:cxnLst/>
            <a:rect l="l" t="t" r="r" b="b"/>
            <a:pathLst>
              <a:path w="543560">
                <a:moveTo>
                  <a:pt x="0" y="0"/>
                </a:moveTo>
                <a:lnTo>
                  <a:pt x="543433" y="0"/>
                </a:lnTo>
              </a:path>
            </a:pathLst>
          </a:custGeom>
          <a:ln w="10668">
            <a:solidFill>
              <a:srgbClr val="009B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0" y="737616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5">
                <a:moveTo>
                  <a:pt x="0" y="0"/>
                </a:moveTo>
                <a:lnTo>
                  <a:pt x="522097" y="0"/>
                </a:lnTo>
              </a:path>
            </a:pathLst>
          </a:custGeom>
          <a:ln w="9143">
            <a:solidFill>
              <a:srgbClr val="009A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0" y="75133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>
                <a:moveTo>
                  <a:pt x="0" y="0"/>
                </a:moveTo>
                <a:lnTo>
                  <a:pt x="505333" y="0"/>
                </a:lnTo>
              </a:path>
            </a:pathLst>
          </a:custGeom>
          <a:ln w="18287">
            <a:solidFill>
              <a:srgbClr val="009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0" y="764286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392" y="0"/>
                </a:lnTo>
              </a:path>
            </a:pathLst>
          </a:custGeom>
          <a:ln w="10668">
            <a:solidFill>
              <a:srgbClr val="0096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0" y="773430"/>
            <a:ext cx="451484" cy="0"/>
          </a:xfrm>
          <a:custGeom>
            <a:avLst/>
            <a:gdLst/>
            <a:ahLst/>
            <a:cxnLst/>
            <a:rect l="l" t="t" r="r" b="b"/>
            <a:pathLst>
              <a:path w="451484">
                <a:moveTo>
                  <a:pt x="0" y="0"/>
                </a:moveTo>
                <a:lnTo>
                  <a:pt x="451104" y="0"/>
                </a:lnTo>
              </a:path>
            </a:pathLst>
          </a:custGeom>
          <a:ln w="10667">
            <a:solidFill>
              <a:srgbClr val="0095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0" y="783336"/>
            <a:ext cx="431165" cy="0"/>
          </a:xfrm>
          <a:custGeom>
            <a:avLst/>
            <a:gdLst/>
            <a:ahLst/>
            <a:cxnLst/>
            <a:rect l="l" t="t" r="r" b="b"/>
            <a:pathLst>
              <a:path w="431165">
                <a:moveTo>
                  <a:pt x="0" y="0"/>
                </a:moveTo>
                <a:lnTo>
                  <a:pt x="430656" y="0"/>
                </a:lnTo>
              </a:path>
            </a:pathLst>
          </a:custGeom>
          <a:ln w="9144">
            <a:solidFill>
              <a:srgbClr val="0094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0" y="792480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369" y="0"/>
                </a:lnTo>
              </a:path>
            </a:pathLst>
          </a:custGeom>
          <a:ln w="9143">
            <a:solidFill>
              <a:srgbClr val="0093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0" y="801623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9144">
            <a:solidFill>
              <a:srgbClr val="0092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0" y="810894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525" y="0"/>
                </a:lnTo>
              </a:path>
            </a:pathLst>
          </a:custGeom>
          <a:ln w="8889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0" y="805815"/>
            <a:ext cx="376555" cy="0"/>
          </a:xfrm>
          <a:custGeom>
            <a:avLst/>
            <a:gdLst/>
            <a:ahLst/>
            <a:cxnLst/>
            <a:rect l="l" t="t" r="r" b="b"/>
            <a:pathLst>
              <a:path w="376555">
                <a:moveTo>
                  <a:pt x="0" y="0"/>
                </a:moveTo>
                <a:lnTo>
                  <a:pt x="376428" y="0"/>
                </a:lnTo>
              </a:path>
            </a:pathLst>
          </a:custGeom>
          <a:ln w="3175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0" y="819150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1188" y="0"/>
                </a:lnTo>
              </a:path>
            </a:pathLst>
          </a:custGeom>
          <a:ln w="10668">
            <a:solidFill>
              <a:srgbClr val="009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0" y="829055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9143">
            <a:solidFill>
              <a:srgbClr val="0090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0" y="838200"/>
            <a:ext cx="327660" cy="0"/>
          </a:xfrm>
          <a:custGeom>
            <a:avLst/>
            <a:gdLst/>
            <a:ahLst/>
            <a:cxnLst/>
            <a:rect l="l" t="t" r="r" b="b"/>
            <a:pathLst>
              <a:path w="327660">
                <a:moveTo>
                  <a:pt x="0" y="0"/>
                </a:moveTo>
                <a:lnTo>
                  <a:pt x="327660" y="0"/>
                </a:lnTo>
              </a:path>
            </a:pathLst>
          </a:custGeom>
          <a:ln w="9144">
            <a:solidFill>
              <a:srgbClr val="008F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0" y="847344"/>
            <a:ext cx="311785" cy="0"/>
          </a:xfrm>
          <a:custGeom>
            <a:avLst/>
            <a:gdLst/>
            <a:ahLst/>
            <a:cxnLst/>
            <a:rect l="l" t="t" r="r" b="b"/>
            <a:pathLst>
              <a:path w="311785">
                <a:moveTo>
                  <a:pt x="0" y="0"/>
                </a:moveTo>
                <a:lnTo>
                  <a:pt x="311785" y="0"/>
                </a:lnTo>
              </a:path>
            </a:pathLst>
          </a:custGeom>
          <a:ln w="9143">
            <a:solidFill>
              <a:srgbClr val="008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0" y="855725"/>
            <a:ext cx="297180" cy="0"/>
          </a:xfrm>
          <a:custGeom>
            <a:avLst/>
            <a:gdLst/>
            <a:ahLst/>
            <a:cxnLst/>
            <a:rect l="l" t="t" r="r" b="b"/>
            <a:pathLst>
              <a:path w="297180">
                <a:moveTo>
                  <a:pt x="0" y="0"/>
                </a:moveTo>
                <a:lnTo>
                  <a:pt x="297180" y="0"/>
                </a:lnTo>
              </a:path>
            </a:pathLst>
          </a:custGeom>
          <a:ln w="10668">
            <a:solidFill>
              <a:srgbClr val="008D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0" y="864869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10667">
            <a:solidFill>
              <a:srgbClr val="008B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0" y="874775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>
                <a:moveTo>
                  <a:pt x="0" y="0"/>
                </a:moveTo>
                <a:lnTo>
                  <a:pt x="263652" y="0"/>
                </a:lnTo>
              </a:path>
            </a:pathLst>
          </a:custGeom>
          <a:ln w="9144">
            <a:solidFill>
              <a:srgbClr val="008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0" y="879347"/>
            <a:ext cx="246888" cy="149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402835" y="9144"/>
            <a:ext cx="4741545" cy="0"/>
          </a:xfrm>
          <a:custGeom>
            <a:avLst/>
            <a:gdLst/>
            <a:ahLst/>
            <a:cxnLst/>
            <a:rect l="l" t="t" r="r" b="b"/>
            <a:pathLst>
              <a:path w="4741545">
                <a:moveTo>
                  <a:pt x="0" y="0"/>
                </a:moveTo>
                <a:lnTo>
                  <a:pt x="4741164" y="0"/>
                </a:lnTo>
              </a:path>
            </a:pathLst>
          </a:custGeom>
          <a:ln w="18288">
            <a:solidFill>
              <a:srgbClr val="009A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450079" y="23622"/>
            <a:ext cx="4693285" cy="0"/>
          </a:xfrm>
          <a:custGeom>
            <a:avLst/>
            <a:gdLst/>
            <a:ahLst/>
            <a:cxnLst/>
            <a:rect l="l" t="t" r="r" b="b"/>
            <a:pathLst>
              <a:path w="4693284">
                <a:moveTo>
                  <a:pt x="0" y="0"/>
                </a:moveTo>
                <a:lnTo>
                  <a:pt x="4693285" y="0"/>
                </a:lnTo>
              </a:path>
            </a:pathLst>
          </a:custGeom>
          <a:ln w="13715">
            <a:solidFill>
              <a:srgbClr val="009A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489703" y="37338"/>
            <a:ext cx="4653915" cy="0"/>
          </a:xfrm>
          <a:custGeom>
            <a:avLst/>
            <a:gdLst/>
            <a:ahLst/>
            <a:cxnLst/>
            <a:rect l="l" t="t" r="r" b="b"/>
            <a:pathLst>
              <a:path w="4653915">
                <a:moveTo>
                  <a:pt x="0" y="0"/>
                </a:moveTo>
                <a:lnTo>
                  <a:pt x="4653661" y="0"/>
                </a:lnTo>
              </a:path>
            </a:pathLst>
          </a:custGeom>
          <a:ln w="13716">
            <a:solidFill>
              <a:srgbClr val="009B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526279" y="50292"/>
            <a:ext cx="4617720" cy="0"/>
          </a:xfrm>
          <a:custGeom>
            <a:avLst/>
            <a:gdLst/>
            <a:ahLst/>
            <a:cxnLst/>
            <a:rect l="l" t="t" r="r" b="b"/>
            <a:pathLst>
              <a:path w="4617720">
                <a:moveTo>
                  <a:pt x="0" y="0"/>
                </a:moveTo>
                <a:lnTo>
                  <a:pt x="4617720" y="0"/>
                </a:lnTo>
              </a:path>
            </a:pathLst>
          </a:custGeom>
          <a:ln w="15239">
            <a:solidFill>
              <a:srgbClr val="009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565903" y="63246"/>
            <a:ext cx="4578350" cy="0"/>
          </a:xfrm>
          <a:custGeom>
            <a:avLst/>
            <a:gdLst/>
            <a:ahLst/>
            <a:cxnLst/>
            <a:rect l="l" t="t" r="r" b="b"/>
            <a:pathLst>
              <a:path w="4578350">
                <a:moveTo>
                  <a:pt x="0" y="0"/>
                </a:moveTo>
                <a:lnTo>
                  <a:pt x="4578096" y="0"/>
                </a:lnTo>
              </a:path>
            </a:pathLst>
          </a:custGeom>
          <a:ln w="13715">
            <a:solidFill>
              <a:srgbClr val="009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608576" y="75438"/>
            <a:ext cx="4535805" cy="0"/>
          </a:xfrm>
          <a:custGeom>
            <a:avLst/>
            <a:gdLst/>
            <a:ahLst/>
            <a:cxnLst/>
            <a:rect l="l" t="t" r="r" b="b"/>
            <a:pathLst>
              <a:path w="4535805">
                <a:moveTo>
                  <a:pt x="0" y="0"/>
                </a:moveTo>
                <a:lnTo>
                  <a:pt x="4535424" y="0"/>
                </a:lnTo>
              </a:path>
            </a:pathLst>
          </a:custGeom>
          <a:ln w="13716">
            <a:solidFill>
              <a:srgbClr val="009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649723" y="88392"/>
            <a:ext cx="449453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276" y="0"/>
                </a:lnTo>
              </a:path>
            </a:pathLst>
          </a:custGeom>
          <a:ln w="15239">
            <a:solidFill>
              <a:srgbClr val="009C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695444" y="102870"/>
            <a:ext cx="4448810" cy="0"/>
          </a:xfrm>
          <a:custGeom>
            <a:avLst/>
            <a:gdLst/>
            <a:ahLst/>
            <a:cxnLst/>
            <a:rect l="l" t="t" r="r" b="b"/>
            <a:pathLst>
              <a:path w="4448809">
                <a:moveTo>
                  <a:pt x="0" y="0"/>
                </a:moveTo>
                <a:lnTo>
                  <a:pt x="4448556" y="0"/>
                </a:lnTo>
              </a:path>
            </a:pathLst>
          </a:custGeom>
          <a:ln w="13716">
            <a:solidFill>
              <a:srgbClr val="009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738115" y="115062"/>
            <a:ext cx="4406265" cy="0"/>
          </a:xfrm>
          <a:custGeom>
            <a:avLst/>
            <a:gdLst/>
            <a:ahLst/>
            <a:cxnLst/>
            <a:rect l="l" t="t" r="r" b="b"/>
            <a:pathLst>
              <a:path w="4406265">
                <a:moveTo>
                  <a:pt x="0" y="0"/>
                </a:moveTo>
                <a:lnTo>
                  <a:pt x="4405884" y="0"/>
                </a:lnTo>
              </a:path>
            </a:pathLst>
          </a:custGeom>
          <a:ln w="13716">
            <a:solidFill>
              <a:srgbClr val="009D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779264" y="127254"/>
            <a:ext cx="4364990" cy="0"/>
          </a:xfrm>
          <a:custGeom>
            <a:avLst/>
            <a:gdLst/>
            <a:ahLst/>
            <a:cxnLst/>
            <a:rect l="l" t="t" r="r" b="b"/>
            <a:pathLst>
              <a:path w="4364990">
                <a:moveTo>
                  <a:pt x="0" y="0"/>
                </a:moveTo>
                <a:lnTo>
                  <a:pt x="4364736" y="0"/>
                </a:lnTo>
              </a:path>
            </a:pathLst>
          </a:custGeom>
          <a:ln w="13715">
            <a:solidFill>
              <a:srgbClr val="009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823459" y="140970"/>
            <a:ext cx="4320540" cy="0"/>
          </a:xfrm>
          <a:custGeom>
            <a:avLst/>
            <a:gdLst/>
            <a:ahLst/>
            <a:cxnLst/>
            <a:rect l="l" t="t" r="r" b="b"/>
            <a:pathLst>
              <a:path w="4320540">
                <a:moveTo>
                  <a:pt x="0" y="0"/>
                </a:moveTo>
                <a:lnTo>
                  <a:pt x="4320540" y="0"/>
                </a:lnTo>
              </a:path>
            </a:pathLst>
          </a:custGeom>
          <a:ln w="13716">
            <a:solidFill>
              <a:srgbClr val="009E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869179" y="153162"/>
            <a:ext cx="4274820" cy="0"/>
          </a:xfrm>
          <a:custGeom>
            <a:avLst/>
            <a:gdLst/>
            <a:ahLst/>
            <a:cxnLst/>
            <a:rect l="l" t="t" r="r" b="b"/>
            <a:pathLst>
              <a:path w="4274820">
                <a:moveTo>
                  <a:pt x="0" y="0"/>
                </a:moveTo>
                <a:lnTo>
                  <a:pt x="4274820" y="0"/>
                </a:lnTo>
              </a:path>
            </a:pathLst>
          </a:custGeom>
          <a:ln w="13716">
            <a:solidFill>
              <a:srgbClr val="009E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919471" y="166878"/>
            <a:ext cx="4224020" cy="0"/>
          </a:xfrm>
          <a:custGeom>
            <a:avLst/>
            <a:gdLst/>
            <a:ahLst/>
            <a:cxnLst/>
            <a:rect l="l" t="t" r="r" b="b"/>
            <a:pathLst>
              <a:path w="4224020">
                <a:moveTo>
                  <a:pt x="0" y="0"/>
                </a:moveTo>
                <a:lnTo>
                  <a:pt x="4223893" y="0"/>
                </a:lnTo>
              </a:path>
            </a:pathLst>
          </a:custGeom>
          <a:ln w="13715">
            <a:solidFill>
              <a:srgbClr val="009E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965191" y="179831"/>
            <a:ext cx="4178935" cy="0"/>
          </a:xfrm>
          <a:custGeom>
            <a:avLst/>
            <a:gdLst/>
            <a:ahLst/>
            <a:cxnLst/>
            <a:rect l="l" t="t" r="r" b="b"/>
            <a:pathLst>
              <a:path w="4178934">
                <a:moveTo>
                  <a:pt x="0" y="0"/>
                </a:moveTo>
                <a:lnTo>
                  <a:pt x="4178808" y="0"/>
                </a:lnTo>
              </a:path>
            </a:pathLst>
          </a:custGeom>
          <a:ln w="15240">
            <a:solidFill>
              <a:srgbClr val="009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010911" y="192786"/>
            <a:ext cx="4133215" cy="0"/>
          </a:xfrm>
          <a:custGeom>
            <a:avLst/>
            <a:gdLst/>
            <a:ahLst/>
            <a:cxnLst/>
            <a:rect l="l" t="t" r="r" b="b"/>
            <a:pathLst>
              <a:path w="4133215">
                <a:moveTo>
                  <a:pt x="0" y="0"/>
                </a:moveTo>
                <a:lnTo>
                  <a:pt x="4133088" y="0"/>
                </a:lnTo>
              </a:path>
            </a:pathLst>
          </a:custGeom>
          <a:ln w="13716">
            <a:solidFill>
              <a:srgbClr val="009F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056632" y="204977"/>
            <a:ext cx="4060825" cy="0"/>
          </a:xfrm>
          <a:custGeom>
            <a:avLst/>
            <a:gdLst/>
            <a:ahLst/>
            <a:cxnLst/>
            <a:rect l="l" t="t" r="r" b="b"/>
            <a:pathLst>
              <a:path w="4060825">
                <a:moveTo>
                  <a:pt x="0" y="0"/>
                </a:moveTo>
                <a:lnTo>
                  <a:pt x="4060824" y="0"/>
                </a:lnTo>
              </a:path>
            </a:pathLst>
          </a:custGeom>
          <a:ln w="13715">
            <a:solidFill>
              <a:srgbClr val="009F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102352" y="217931"/>
            <a:ext cx="3970020" cy="0"/>
          </a:xfrm>
          <a:custGeom>
            <a:avLst/>
            <a:gdLst/>
            <a:ahLst/>
            <a:cxnLst/>
            <a:rect l="l" t="t" r="r" b="b"/>
            <a:pathLst>
              <a:path w="3970020">
                <a:moveTo>
                  <a:pt x="0" y="0"/>
                </a:moveTo>
                <a:lnTo>
                  <a:pt x="3970020" y="0"/>
                </a:lnTo>
              </a:path>
            </a:pathLst>
          </a:custGeom>
          <a:ln w="15240">
            <a:solidFill>
              <a:srgbClr val="009F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154167" y="232409"/>
            <a:ext cx="3869690" cy="0"/>
          </a:xfrm>
          <a:custGeom>
            <a:avLst/>
            <a:gdLst/>
            <a:ahLst/>
            <a:cxnLst/>
            <a:rect l="l" t="t" r="r" b="b"/>
            <a:pathLst>
              <a:path w="3869690">
                <a:moveTo>
                  <a:pt x="0" y="0"/>
                </a:moveTo>
                <a:lnTo>
                  <a:pt x="3869436" y="0"/>
                </a:lnTo>
              </a:path>
            </a:pathLst>
          </a:custGeom>
          <a:ln w="13716">
            <a:solidFill>
              <a:srgbClr val="009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199888" y="244602"/>
            <a:ext cx="3778885" cy="0"/>
          </a:xfrm>
          <a:custGeom>
            <a:avLst/>
            <a:gdLst/>
            <a:ahLst/>
            <a:cxnLst/>
            <a:rect l="l" t="t" r="r" b="b"/>
            <a:pathLst>
              <a:path w="3778884">
                <a:moveTo>
                  <a:pt x="0" y="0"/>
                </a:moveTo>
                <a:lnTo>
                  <a:pt x="3778885" y="0"/>
                </a:lnTo>
              </a:path>
            </a:pathLst>
          </a:custGeom>
          <a:ln w="13715">
            <a:solidFill>
              <a:srgbClr val="00A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245608" y="256793"/>
            <a:ext cx="3688079" cy="0"/>
          </a:xfrm>
          <a:custGeom>
            <a:avLst/>
            <a:gdLst/>
            <a:ahLst/>
            <a:cxnLst/>
            <a:rect l="l" t="t" r="r" b="b"/>
            <a:pathLst>
              <a:path w="3688079">
                <a:moveTo>
                  <a:pt x="0" y="0"/>
                </a:moveTo>
                <a:lnTo>
                  <a:pt x="3688080" y="0"/>
                </a:lnTo>
              </a:path>
            </a:pathLst>
          </a:custGeom>
          <a:ln w="13716">
            <a:solidFill>
              <a:srgbClr val="00A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291328" y="270509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>
                <a:moveTo>
                  <a:pt x="0" y="0"/>
                </a:moveTo>
                <a:lnTo>
                  <a:pt x="3597529" y="0"/>
                </a:lnTo>
              </a:path>
            </a:pathLst>
          </a:custGeom>
          <a:ln w="13716">
            <a:solidFill>
              <a:srgbClr val="00A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337047" y="282702"/>
            <a:ext cx="3508375" cy="0"/>
          </a:xfrm>
          <a:custGeom>
            <a:avLst/>
            <a:gdLst/>
            <a:ahLst/>
            <a:cxnLst/>
            <a:rect l="l" t="t" r="r" b="b"/>
            <a:pathLst>
              <a:path w="3508375">
                <a:moveTo>
                  <a:pt x="0" y="0"/>
                </a:moveTo>
                <a:lnTo>
                  <a:pt x="3508248" y="0"/>
                </a:lnTo>
              </a:path>
            </a:pathLst>
          </a:custGeom>
          <a:ln w="13715">
            <a:solidFill>
              <a:srgbClr val="00A1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387340" y="296418"/>
            <a:ext cx="3408045" cy="0"/>
          </a:xfrm>
          <a:custGeom>
            <a:avLst/>
            <a:gdLst/>
            <a:ahLst/>
            <a:cxnLst/>
            <a:rect l="l" t="t" r="r" b="b"/>
            <a:pathLst>
              <a:path w="3408045">
                <a:moveTo>
                  <a:pt x="0" y="0"/>
                </a:moveTo>
                <a:lnTo>
                  <a:pt x="3407664" y="0"/>
                </a:lnTo>
              </a:path>
            </a:pathLst>
          </a:custGeom>
          <a:ln w="13716">
            <a:solidFill>
              <a:srgbClr val="00A1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433059" y="309372"/>
            <a:ext cx="3319145" cy="0"/>
          </a:xfrm>
          <a:custGeom>
            <a:avLst/>
            <a:gdLst/>
            <a:ahLst/>
            <a:cxnLst/>
            <a:rect l="l" t="t" r="r" b="b"/>
            <a:pathLst>
              <a:path w="3319145">
                <a:moveTo>
                  <a:pt x="0" y="0"/>
                </a:moveTo>
                <a:lnTo>
                  <a:pt x="3318637" y="0"/>
                </a:lnTo>
              </a:path>
            </a:pathLst>
          </a:custGeom>
          <a:ln w="15240">
            <a:solidFill>
              <a:srgbClr val="00A2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478779" y="328422"/>
            <a:ext cx="3228340" cy="0"/>
          </a:xfrm>
          <a:custGeom>
            <a:avLst/>
            <a:gdLst/>
            <a:ahLst/>
            <a:cxnLst/>
            <a:rect l="l" t="t" r="r" b="b"/>
            <a:pathLst>
              <a:path w="3228340">
                <a:moveTo>
                  <a:pt x="0" y="0"/>
                </a:moveTo>
                <a:lnTo>
                  <a:pt x="3227831" y="0"/>
                </a:lnTo>
              </a:path>
            </a:pathLst>
          </a:custGeom>
          <a:ln w="25907">
            <a:solidFill>
              <a:srgbClr val="00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585459" y="347472"/>
            <a:ext cx="3032125" cy="0"/>
          </a:xfrm>
          <a:custGeom>
            <a:avLst/>
            <a:gdLst/>
            <a:ahLst/>
            <a:cxnLst/>
            <a:rect l="l" t="t" r="r" b="b"/>
            <a:pathLst>
              <a:path w="3032125">
                <a:moveTo>
                  <a:pt x="0" y="0"/>
                </a:moveTo>
                <a:lnTo>
                  <a:pt x="3032124" y="0"/>
                </a:lnTo>
              </a:path>
            </a:pathLst>
          </a:custGeom>
          <a:ln w="15240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647944" y="361950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49" y="0"/>
                </a:lnTo>
              </a:path>
            </a:pathLst>
          </a:custGeom>
          <a:ln w="13715">
            <a:solidFill>
              <a:srgbClr val="00A3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704332" y="374141"/>
            <a:ext cx="2819400" cy="0"/>
          </a:xfrm>
          <a:custGeom>
            <a:avLst/>
            <a:gdLst/>
            <a:ahLst/>
            <a:cxnLst/>
            <a:rect l="l" t="t" r="r" b="b"/>
            <a:pathLst>
              <a:path w="2819400">
                <a:moveTo>
                  <a:pt x="0" y="0"/>
                </a:moveTo>
                <a:lnTo>
                  <a:pt x="2819399" y="0"/>
                </a:lnTo>
              </a:path>
            </a:pathLst>
          </a:custGeom>
          <a:ln w="13715">
            <a:solidFill>
              <a:srgbClr val="00A3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760720" y="386334"/>
            <a:ext cx="2717800" cy="0"/>
          </a:xfrm>
          <a:custGeom>
            <a:avLst/>
            <a:gdLst/>
            <a:ahLst/>
            <a:cxnLst/>
            <a:rect l="l" t="t" r="r" b="b"/>
            <a:pathLst>
              <a:path w="2717800">
                <a:moveTo>
                  <a:pt x="0" y="0"/>
                </a:moveTo>
                <a:lnTo>
                  <a:pt x="2717291" y="0"/>
                </a:lnTo>
              </a:path>
            </a:pathLst>
          </a:custGeom>
          <a:ln w="13715">
            <a:solidFill>
              <a:srgbClr val="00A4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818632" y="40005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548" y="0"/>
                </a:lnTo>
              </a:path>
            </a:pathLst>
          </a:custGeom>
          <a:ln w="13716">
            <a:solidFill>
              <a:srgbClr val="00A4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875020" y="413004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>
                <a:moveTo>
                  <a:pt x="0" y="0"/>
                </a:moveTo>
                <a:lnTo>
                  <a:pt x="2514600" y="0"/>
                </a:lnTo>
              </a:path>
            </a:pathLst>
          </a:custGeom>
          <a:ln w="15239">
            <a:solidFill>
              <a:srgbClr val="00A6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937503" y="425958"/>
            <a:ext cx="2403475" cy="0"/>
          </a:xfrm>
          <a:custGeom>
            <a:avLst/>
            <a:gdLst/>
            <a:ahLst/>
            <a:cxnLst/>
            <a:rect l="l" t="t" r="r" b="b"/>
            <a:pathLst>
              <a:path w="2403475">
                <a:moveTo>
                  <a:pt x="0" y="0"/>
                </a:moveTo>
                <a:lnTo>
                  <a:pt x="2403348" y="0"/>
                </a:lnTo>
              </a:path>
            </a:pathLst>
          </a:custGeom>
          <a:ln w="13715">
            <a:solidFill>
              <a:srgbClr val="00A6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993891" y="438912"/>
            <a:ext cx="2302510" cy="0"/>
          </a:xfrm>
          <a:custGeom>
            <a:avLst/>
            <a:gdLst/>
            <a:ahLst/>
            <a:cxnLst/>
            <a:rect l="l" t="t" r="r" b="b"/>
            <a:pathLst>
              <a:path w="2302509">
                <a:moveTo>
                  <a:pt x="0" y="0"/>
                </a:moveTo>
                <a:lnTo>
                  <a:pt x="2302129" y="0"/>
                </a:lnTo>
              </a:path>
            </a:pathLst>
          </a:custGeom>
          <a:ln w="15240">
            <a:solidFill>
              <a:srgbClr val="00A6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050279" y="451866"/>
            <a:ext cx="2200275" cy="0"/>
          </a:xfrm>
          <a:custGeom>
            <a:avLst/>
            <a:gdLst/>
            <a:ahLst/>
            <a:cxnLst/>
            <a:rect l="l" t="t" r="r" b="b"/>
            <a:pathLst>
              <a:path w="2200275">
                <a:moveTo>
                  <a:pt x="0" y="0"/>
                </a:moveTo>
                <a:lnTo>
                  <a:pt x="2200021" y="0"/>
                </a:lnTo>
              </a:path>
            </a:pathLst>
          </a:custGeom>
          <a:ln w="13715">
            <a:solidFill>
              <a:srgbClr val="00A7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108191" y="464058"/>
            <a:ext cx="2086610" cy="0"/>
          </a:xfrm>
          <a:custGeom>
            <a:avLst/>
            <a:gdLst/>
            <a:ahLst/>
            <a:cxnLst/>
            <a:rect l="l" t="t" r="r" b="b"/>
            <a:pathLst>
              <a:path w="2086609">
                <a:moveTo>
                  <a:pt x="0" y="0"/>
                </a:moveTo>
                <a:lnTo>
                  <a:pt x="2086356" y="0"/>
                </a:lnTo>
              </a:path>
            </a:pathLst>
          </a:custGeom>
          <a:ln w="13715">
            <a:solidFill>
              <a:srgbClr val="00A7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164579" y="477012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421" y="0"/>
                </a:lnTo>
              </a:path>
            </a:pathLst>
          </a:custGeom>
          <a:ln w="15240">
            <a:solidFill>
              <a:srgbClr val="00A7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227064" y="491490"/>
            <a:ext cx="1845945" cy="0"/>
          </a:xfrm>
          <a:custGeom>
            <a:avLst/>
            <a:gdLst/>
            <a:ahLst/>
            <a:cxnLst/>
            <a:rect l="l" t="t" r="r" b="b"/>
            <a:pathLst>
              <a:path w="1845945">
                <a:moveTo>
                  <a:pt x="0" y="0"/>
                </a:moveTo>
                <a:lnTo>
                  <a:pt x="1845564" y="0"/>
                </a:lnTo>
              </a:path>
            </a:pathLst>
          </a:custGeom>
          <a:ln w="13715">
            <a:solidFill>
              <a:srgbClr val="00A8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283452" y="503681"/>
            <a:ext cx="1732280" cy="0"/>
          </a:xfrm>
          <a:custGeom>
            <a:avLst/>
            <a:gdLst/>
            <a:ahLst/>
            <a:cxnLst/>
            <a:rect l="l" t="t" r="r" b="b"/>
            <a:pathLst>
              <a:path w="1732279">
                <a:moveTo>
                  <a:pt x="0" y="0"/>
                </a:moveTo>
                <a:lnTo>
                  <a:pt x="1732152" y="0"/>
                </a:lnTo>
              </a:path>
            </a:pathLst>
          </a:custGeom>
          <a:ln w="13715">
            <a:solidFill>
              <a:srgbClr val="00A8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348984" y="515873"/>
            <a:ext cx="1609090" cy="0"/>
          </a:xfrm>
          <a:custGeom>
            <a:avLst/>
            <a:gdLst/>
            <a:ahLst/>
            <a:cxnLst/>
            <a:rect l="l" t="t" r="r" b="b"/>
            <a:pathLst>
              <a:path w="1609090">
                <a:moveTo>
                  <a:pt x="0" y="0"/>
                </a:moveTo>
                <a:lnTo>
                  <a:pt x="1608709" y="0"/>
                </a:lnTo>
              </a:path>
            </a:pathLst>
          </a:custGeom>
          <a:ln w="13716">
            <a:solidFill>
              <a:srgbClr val="00A9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426708" y="529590"/>
            <a:ext cx="1458595" cy="0"/>
          </a:xfrm>
          <a:custGeom>
            <a:avLst/>
            <a:gdLst/>
            <a:ahLst/>
            <a:cxnLst/>
            <a:rect l="l" t="t" r="r" b="b"/>
            <a:pathLst>
              <a:path w="1458595">
                <a:moveTo>
                  <a:pt x="0" y="0"/>
                </a:moveTo>
                <a:lnTo>
                  <a:pt x="1458467" y="0"/>
                </a:lnTo>
              </a:path>
            </a:pathLst>
          </a:custGeom>
          <a:ln w="13715">
            <a:solidFill>
              <a:srgbClr val="00A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512052" y="543305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7" y="0"/>
                </a:lnTo>
              </a:path>
            </a:pathLst>
          </a:custGeom>
          <a:ln w="13715">
            <a:solidFill>
              <a:srgbClr val="00A9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589776" y="555498"/>
            <a:ext cx="1138555" cy="0"/>
          </a:xfrm>
          <a:custGeom>
            <a:avLst/>
            <a:gdLst/>
            <a:ahLst/>
            <a:cxnLst/>
            <a:rect l="l" t="t" r="r" b="b"/>
            <a:pathLst>
              <a:path w="1138554">
                <a:moveTo>
                  <a:pt x="0" y="0"/>
                </a:moveTo>
                <a:lnTo>
                  <a:pt x="1138427" y="0"/>
                </a:lnTo>
              </a:path>
            </a:pathLst>
          </a:custGeom>
          <a:ln w="13715">
            <a:solidFill>
              <a:srgbClr val="00AA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667500" y="568451"/>
            <a:ext cx="986155" cy="0"/>
          </a:xfrm>
          <a:custGeom>
            <a:avLst/>
            <a:gdLst/>
            <a:ahLst/>
            <a:cxnLst/>
            <a:rect l="l" t="t" r="r" b="b"/>
            <a:pathLst>
              <a:path w="986154">
                <a:moveTo>
                  <a:pt x="0" y="0"/>
                </a:moveTo>
                <a:lnTo>
                  <a:pt x="986027" y="0"/>
                </a:lnTo>
              </a:path>
            </a:pathLst>
          </a:custGeom>
          <a:ln w="15239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780276" y="581405"/>
            <a:ext cx="753110" cy="0"/>
          </a:xfrm>
          <a:custGeom>
            <a:avLst/>
            <a:gdLst/>
            <a:ahLst/>
            <a:cxnLst/>
            <a:rect l="l" t="t" r="r" b="b"/>
            <a:pathLst>
              <a:path w="753109">
                <a:moveTo>
                  <a:pt x="0" y="0"/>
                </a:moveTo>
                <a:lnTo>
                  <a:pt x="752855" y="0"/>
                </a:lnTo>
              </a:path>
            </a:pathLst>
          </a:custGeom>
          <a:ln w="13715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102729" y="597725"/>
            <a:ext cx="113664" cy="0"/>
          </a:xfrm>
          <a:custGeom>
            <a:avLst/>
            <a:gdLst/>
            <a:ahLst/>
            <a:cxnLst/>
            <a:rect l="l" t="t" r="r" b="b"/>
            <a:pathLst>
              <a:path w="113665">
                <a:moveTo>
                  <a:pt x="0" y="0"/>
                </a:moveTo>
                <a:lnTo>
                  <a:pt x="113665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7013193" y="595312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670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6958583" y="590423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410845" y="0"/>
                </a:lnTo>
              </a:path>
            </a:pathLst>
          </a:custGeom>
          <a:ln w="736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4572" y="202692"/>
            <a:ext cx="9139427" cy="64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0" y="248411"/>
            <a:ext cx="9144000" cy="560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 txBox="1">
            <a:spLocks noGrp="1"/>
          </p:cNvSpPr>
          <p:nvPr>
            <p:ph type="title"/>
          </p:nvPr>
        </p:nvSpPr>
        <p:spPr>
          <a:xfrm>
            <a:off x="763016" y="641350"/>
            <a:ext cx="52006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7E0000"/>
                </a:solidFill>
                <a:latin typeface="Calibri"/>
                <a:cs typeface="Calibri"/>
              </a:rPr>
              <a:t>Model to </a:t>
            </a:r>
            <a:r>
              <a:rPr sz="4400" spc="-5" dirty="0">
                <a:solidFill>
                  <a:srgbClr val="7E0000"/>
                </a:solidFill>
                <a:latin typeface="Calibri"/>
                <a:cs typeface="Calibri"/>
              </a:rPr>
              <a:t>be</a:t>
            </a:r>
            <a:r>
              <a:rPr sz="4400" spc="-85" dirty="0">
                <a:solidFill>
                  <a:srgbClr val="7E0000"/>
                </a:solidFill>
                <a:latin typeface="Calibri"/>
                <a:cs typeface="Calibri"/>
              </a:rPr>
              <a:t> </a:t>
            </a:r>
            <a:r>
              <a:rPr sz="4400" spc="-5" dirty="0">
                <a:solidFill>
                  <a:srgbClr val="7E0000"/>
                </a:solidFill>
                <a:latin typeface="Calibri"/>
                <a:cs typeface="Calibri"/>
              </a:rPr>
              <a:t>optimized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254" name="object 254"/>
          <p:cNvSpPr txBox="1"/>
          <p:nvPr/>
        </p:nvSpPr>
        <p:spPr>
          <a:xfrm>
            <a:off x="915720" y="1481073"/>
            <a:ext cx="2439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1475B"/>
                </a:solidFill>
                <a:latin typeface="Times New Roman"/>
                <a:cs typeface="Times New Roman"/>
              </a:rPr>
              <a:t>Objective</a:t>
            </a:r>
            <a:r>
              <a:rPr sz="2400" b="1" spc="-50" dirty="0">
                <a:solidFill>
                  <a:srgbClr val="01475B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1475B"/>
                </a:solidFill>
                <a:latin typeface="Times New Roman"/>
                <a:cs typeface="Times New Roman"/>
              </a:rPr>
              <a:t>function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5" name="object 255"/>
          <p:cNvSpPr txBox="1"/>
          <p:nvPr/>
        </p:nvSpPr>
        <p:spPr>
          <a:xfrm>
            <a:off x="1068120" y="4773980"/>
            <a:ext cx="6294120" cy="1694814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400" i="1" spc="-5" dirty="0">
                <a:solidFill>
                  <a:srgbClr val="01475B"/>
                </a:solidFill>
                <a:latin typeface="Times New Roman"/>
                <a:cs typeface="Times New Roman"/>
              </a:rPr>
              <a:t>c</a:t>
            </a:r>
            <a:r>
              <a:rPr sz="2000" i="1" spc="-5" dirty="0">
                <a:solidFill>
                  <a:srgbClr val="01475B"/>
                </a:solidFill>
                <a:latin typeface="Times New Roman"/>
                <a:cs typeface="Times New Roman"/>
              </a:rPr>
              <a:t>ij </a:t>
            </a:r>
            <a:r>
              <a:rPr sz="2400" dirty="0">
                <a:solidFill>
                  <a:srgbClr val="01475B"/>
                </a:solidFill>
                <a:latin typeface="Times New Roman"/>
                <a:cs typeface="Times New Roman"/>
              </a:rPr>
              <a:t>= </a:t>
            </a:r>
            <a:r>
              <a:rPr sz="2400" spc="-5" dirty="0">
                <a:solidFill>
                  <a:srgbClr val="01475B"/>
                </a:solidFill>
                <a:latin typeface="Times New Roman"/>
                <a:cs typeface="Times New Roman"/>
              </a:rPr>
              <a:t>variable </a:t>
            </a:r>
            <a:r>
              <a:rPr sz="2400" dirty="0">
                <a:solidFill>
                  <a:srgbClr val="01475B"/>
                </a:solidFill>
                <a:latin typeface="Times New Roman"/>
                <a:cs typeface="Times New Roman"/>
              </a:rPr>
              <a:t>cost</a:t>
            </a:r>
            <a:endParaRPr sz="2400">
              <a:latin typeface="Times New Roman"/>
              <a:cs typeface="Times New Roman"/>
            </a:endParaRPr>
          </a:p>
          <a:p>
            <a:pPr marL="621665" marR="5080" indent="-609600">
              <a:lnSpc>
                <a:spcPct val="151300"/>
              </a:lnSpc>
              <a:spcBef>
                <a:spcPts val="35"/>
              </a:spcBef>
            </a:pPr>
            <a:r>
              <a:rPr sz="2400" i="1" spc="-5" dirty="0">
                <a:solidFill>
                  <a:srgbClr val="01475B"/>
                </a:solidFill>
                <a:latin typeface="Times New Roman"/>
                <a:cs typeface="Times New Roman"/>
              </a:rPr>
              <a:t>x</a:t>
            </a:r>
            <a:r>
              <a:rPr sz="2000" i="1" spc="-5" dirty="0">
                <a:solidFill>
                  <a:srgbClr val="01475B"/>
                </a:solidFill>
                <a:latin typeface="Times New Roman"/>
                <a:cs typeface="Times New Roman"/>
              </a:rPr>
              <a:t>ij </a:t>
            </a:r>
            <a:r>
              <a:rPr sz="2400" dirty="0">
                <a:solidFill>
                  <a:srgbClr val="01475B"/>
                </a:solidFill>
                <a:latin typeface="Times New Roman"/>
                <a:cs typeface="Times New Roman"/>
              </a:rPr>
              <a:t>= </a:t>
            </a:r>
            <a:r>
              <a:rPr sz="2400" spc="-5" dirty="0">
                <a:solidFill>
                  <a:srgbClr val="01475B"/>
                </a:solidFill>
                <a:latin typeface="Times New Roman"/>
                <a:cs typeface="Times New Roman"/>
              </a:rPr>
              <a:t>number </a:t>
            </a:r>
            <a:r>
              <a:rPr sz="2400" dirty="0">
                <a:solidFill>
                  <a:srgbClr val="01475B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01475B"/>
                </a:solidFill>
                <a:latin typeface="Times New Roman"/>
                <a:cs typeface="Times New Roman"/>
              </a:rPr>
              <a:t>unit </a:t>
            </a:r>
            <a:r>
              <a:rPr sz="2400" dirty="0">
                <a:solidFill>
                  <a:srgbClr val="01475B"/>
                </a:solidFill>
                <a:latin typeface="Times New Roman"/>
                <a:cs typeface="Times New Roman"/>
              </a:rPr>
              <a:t>transported from supply point</a:t>
            </a:r>
            <a:r>
              <a:rPr sz="2400" spc="-50" dirty="0">
                <a:solidFill>
                  <a:srgbClr val="01475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1475B"/>
                </a:solidFill>
                <a:latin typeface="Times New Roman"/>
                <a:cs typeface="Times New Roman"/>
              </a:rPr>
              <a:t>i  to </a:t>
            </a:r>
            <a:r>
              <a:rPr sz="2400" spc="-5" dirty="0">
                <a:solidFill>
                  <a:srgbClr val="01475B"/>
                </a:solidFill>
                <a:latin typeface="Times New Roman"/>
                <a:cs typeface="Times New Roman"/>
              </a:rPr>
              <a:t>demand </a:t>
            </a:r>
            <a:r>
              <a:rPr sz="2400" dirty="0">
                <a:solidFill>
                  <a:srgbClr val="01475B"/>
                </a:solidFill>
                <a:latin typeface="Times New Roman"/>
                <a:cs typeface="Times New Roman"/>
              </a:rPr>
              <a:t>j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6" name="object 256"/>
          <p:cNvSpPr/>
          <p:nvPr/>
        </p:nvSpPr>
        <p:spPr>
          <a:xfrm>
            <a:off x="1455419" y="2255520"/>
            <a:ext cx="6230111" cy="23439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7630"/>
            <a:ext cx="4303395" cy="0"/>
          </a:xfrm>
          <a:custGeom>
            <a:avLst/>
            <a:gdLst/>
            <a:ahLst/>
            <a:cxnLst/>
            <a:rect l="l" t="t" r="r" b="b"/>
            <a:pathLst>
              <a:path w="4303395">
                <a:moveTo>
                  <a:pt x="0" y="0"/>
                </a:moveTo>
                <a:lnTo>
                  <a:pt x="4303395" y="0"/>
                </a:lnTo>
              </a:path>
            </a:pathLst>
          </a:custGeom>
          <a:ln w="10668">
            <a:solidFill>
              <a:srgbClr val="00E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09709" y="82296"/>
            <a:ext cx="34290" cy="10795"/>
          </a:xfrm>
          <a:custGeom>
            <a:avLst/>
            <a:gdLst/>
            <a:ahLst/>
            <a:cxnLst/>
            <a:rect l="l" t="t" r="r" b="b"/>
            <a:pathLst>
              <a:path w="34290" h="10794">
                <a:moveTo>
                  <a:pt x="34290" y="0"/>
                </a:moveTo>
                <a:lnTo>
                  <a:pt x="27305" y="0"/>
                </a:lnTo>
                <a:lnTo>
                  <a:pt x="0" y="10668"/>
                </a:lnTo>
                <a:lnTo>
                  <a:pt x="34290" y="10668"/>
                </a:lnTo>
                <a:lnTo>
                  <a:pt x="34290" y="0"/>
                </a:lnTo>
                <a:close/>
              </a:path>
            </a:pathLst>
          </a:custGeom>
          <a:solidFill>
            <a:srgbClr val="00E0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6773"/>
            <a:ext cx="4332605" cy="0"/>
          </a:xfrm>
          <a:custGeom>
            <a:avLst/>
            <a:gdLst/>
            <a:ahLst/>
            <a:cxnLst/>
            <a:rect l="l" t="t" r="r" b="b"/>
            <a:pathLst>
              <a:path w="4332605">
                <a:moveTo>
                  <a:pt x="0" y="0"/>
                </a:moveTo>
                <a:lnTo>
                  <a:pt x="4332605" y="0"/>
                </a:lnTo>
              </a:path>
            </a:pathLst>
          </a:custGeom>
          <a:ln w="10667">
            <a:solidFill>
              <a:srgbClr val="00D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85580" y="91439"/>
            <a:ext cx="58419" cy="10795"/>
          </a:xfrm>
          <a:custGeom>
            <a:avLst/>
            <a:gdLst/>
            <a:ahLst/>
            <a:cxnLst/>
            <a:rect l="l" t="t" r="r" b="b"/>
            <a:pathLst>
              <a:path w="58420" h="10794">
                <a:moveTo>
                  <a:pt x="58420" y="0"/>
                </a:moveTo>
                <a:lnTo>
                  <a:pt x="27304" y="0"/>
                </a:lnTo>
                <a:lnTo>
                  <a:pt x="0" y="10667"/>
                </a:lnTo>
                <a:lnTo>
                  <a:pt x="58420" y="10667"/>
                </a:lnTo>
                <a:lnTo>
                  <a:pt x="58420" y="0"/>
                </a:lnTo>
                <a:close/>
              </a:path>
            </a:pathLst>
          </a:custGeom>
          <a:solidFill>
            <a:srgbClr val="00DF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05918"/>
            <a:ext cx="4361815" cy="0"/>
          </a:xfrm>
          <a:custGeom>
            <a:avLst/>
            <a:gdLst/>
            <a:ahLst/>
            <a:cxnLst/>
            <a:rect l="l" t="t" r="r" b="b"/>
            <a:pathLst>
              <a:path w="4361815">
                <a:moveTo>
                  <a:pt x="0" y="0"/>
                </a:moveTo>
                <a:lnTo>
                  <a:pt x="4361815" y="0"/>
                </a:lnTo>
              </a:path>
            </a:pathLst>
          </a:custGeom>
          <a:ln w="10668">
            <a:solidFill>
              <a:srgbClr val="00D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61450" y="100584"/>
            <a:ext cx="82550" cy="10795"/>
          </a:xfrm>
          <a:custGeom>
            <a:avLst/>
            <a:gdLst/>
            <a:ahLst/>
            <a:cxnLst/>
            <a:rect l="l" t="t" r="r" b="b"/>
            <a:pathLst>
              <a:path w="82550" h="10794">
                <a:moveTo>
                  <a:pt x="82550" y="0"/>
                </a:moveTo>
                <a:lnTo>
                  <a:pt x="27304" y="0"/>
                </a:lnTo>
                <a:lnTo>
                  <a:pt x="0" y="10668"/>
                </a:lnTo>
                <a:lnTo>
                  <a:pt x="82550" y="10668"/>
                </a:lnTo>
                <a:lnTo>
                  <a:pt x="82550" y="0"/>
                </a:lnTo>
                <a:close/>
              </a:path>
            </a:pathLst>
          </a:custGeom>
          <a:solidFill>
            <a:srgbClr val="00DFE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4300"/>
            <a:ext cx="4391660" cy="0"/>
          </a:xfrm>
          <a:custGeom>
            <a:avLst/>
            <a:gdLst/>
            <a:ahLst/>
            <a:cxnLst/>
            <a:rect l="l" t="t" r="r" b="b"/>
            <a:pathLst>
              <a:path w="4391660">
                <a:moveTo>
                  <a:pt x="0" y="0"/>
                </a:moveTo>
                <a:lnTo>
                  <a:pt x="4391660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37319" y="114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23444"/>
            <a:ext cx="4420870" cy="0"/>
          </a:xfrm>
          <a:custGeom>
            <a:avLst/>
            <a:gdLst/>
            <a:ahLst/>
            <a:cxnLst/>
            <a:rect l="l" t="t" r="r" b="b"/>
            <a:pathLst>
              <a:path w="4420870">
                <a:moveTo>
                  <a:pt x="0" y="0"/>
                </a:moveTo>
                <a:lnTo>
                  <a:pt x="4420870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13190" y="123444"/>
            <a:ext cx="130810" cy="0"/>
          </a:xfrm>
          <a:custGeom>
            <a:avLst/>
            <a:gdLst/>
            <a:ahLst/>
            <a:cxnLst/>
            <a:rect l="l" t="t" r="r" b="b"/>
            <a:pathLst>
              <a:path w="130809">
                <a:moveTo>
                  <a:pt x="0" y="0"/>
                </a:moveTo>
                <a:lnTo>
                  <a:pt x="130809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350"/>
            <a:ext cx="4453890" cy="0"/>
          </a:xfrm>
          <a:custGeom>
            <a:avLst/>
            <a:gdLst/>
            <a:ahLst/>
            <a:cxnLst/>
            <a:rect l="l" t="t" r="r" b="b"/>
            <a:pathLst>
              <a:path w="4453890">
                <a:moveTo>
                  <a:pt x="0" y="0"/>
                </a:moveTo>
                <a:lnTo>
                  <a:pt x="4453890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85884" y="133350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8115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142494"/>
            <a:ext cx="4483100" cy="0"/>
          </a:xfrm>
          <a:custGeom>
            <a:avLst/>
            <a:gdLst/>
            <a:ahLst/>
            <a:cxnLst/>
            <a:rect l="l" t="t" r="r" b="b"/>
            <a:pathLst>
              <a:path w="4483100">
                <a:moveTo>
                  <a:pt x="0" y="0"/>
                </a:moveTo>
                <a:lnTo>
                  <a:pt x="4483100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61755" y="142494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5">
                <a:moveTo>
                  <a:pt x="0" y="0"/>
                </a:moveTo>
                <a:lnTo>
                  <a:pt x="182245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154304"/>
            <a:ext cx="4505960" cy="0"/>
          </a:xfrm>
          <a:custGeom>
            <a:avLst/>
            <a:gdLst/>
            <a:ahLst/>
            <a:cxnLst/>
            <a:rect l="l" t="t" r="r" b="b"/>
            <a:pathLst>
              <a:path w="4505960">
                <a:moveTo>
                  <a:pt x="0" y="0"/>
                </a:moveTo>
                <a:lnTo>
                  <a:pt x="4505960" y="0"/>
                </a:lnTo>
              </a:path>
            </a:pathLst>
          </a:custGeom>
          <a:ln w="6350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148589"/>
            <a:ext cx="4487545" cy="0"/>
          </a:xfrm>
          <a:custGeom>
            <a:avLst/>
            <a:gdLst/>
            <a:ahLst/>
            <a:cxnLst/>
            <a:rect l="l" t="t" r="r" b="b"/>
            <a:pathLst>
              <a:path w="4487545">
                <a:moveTo>
                  <a:pt x="0" y="0"/>
                </a:moveTo>
                <a:lnTo>
                  <a:pt x="4487545" y="0"/>
                </a:lnTo>
              </a:path>
            </a:pathLst>
          </a:custGeom>
          <a:ln w="5079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37625" y="15163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375" y="0"/>
                </a:lnTo>
              </a:path>
            </a:pathLst>
          </a:custGeom>
          <a:ln w="10668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160020"/>
            <a:ext cx="4552315" cy="0"/>
          </a:xfrm>
          <a:custGeom>
            <a:avLst/>
            <a:gdLst/>
            <a:ahLst/>
            <a:cxnLst/>
            <a:rect l="l" t="t" r="r" b="b"/>
            <a:pathLst>
              <a:path w="4552315">
                <a:moveTo>
                  <a:pt x="0" y="0"/>
                </a:moveTo>
                <a:lnTo>
                  <a:pt x="4552315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13494" y="160020"/>
            <a:ext cx="230504" cy="0"/>
          </a:xfrm>
          <a:custGeom>
            <a:avLst/>
            <a:gdLst/>
            <a:ahLst/>
            <a:cxnLst/>
            <a:rect l="l" t="t" r="r" b="b"/>
            <a:pathLst>
              <a:path w="230504">
                <a:moveTo>
                  <a:pt x="0" y="0"/>
                </a:moveTo>
                <a:lnTo>
                  <a:pt x="230504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169163"/>
            <a:ext cx="4588510" cy="0"/>
          </a:xfrm>
          <a:custGeom>
            <a:avLst/>
            <a:gdLst/>
            <a:ahLst/>
            <a:cxnLst/>
            <a:rect l="l" t="t" r="r" b="b"/>
            <a:pathLst>
              <a:path w="4588510">
                <a:moveTo>
                  <a:pt x="0" y="0"/>
                </a:moveTo>
                <a:lnTo>
                  <a:pt x="458851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90000" y="169163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400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179070"/>
            <a:ext cx="4629785" cy="0"/>
          </a:xfrm>
          <a:custGeom>
            <a:avLst/>
            <a:gdLst/>
            <a:ahLst/>
            <a:cxnLst/>
            <a:rect l="l" t="t" r="r" b="b"/>
            <a:pathLst>
              <a:path w="4629785">
                <a:moveTo>
                  <a:pt x="0" y="0"/>
                </a:moveTo>
                <a:lnTo>
                  <a:pt x="4629785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62059" y="179070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>
                <a:moveTo>
                  <a:pt x="0" y="0"/>
                </a:moveTo>
                <a:lnTo>
                  <a:pt x="281940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188213"/>
            <a:ext cx="4665980" cy="0"/>
          </a:xfrm>
          <a:custGeom>
            <a:avLst/>
            <a:gdLst/>
            <a:ahLst/>
            <a:cxnLst/>
            <a:rect l="l" t="t" r="r" b="b"/>
            <a:pathLst>
              <a:path w="4665980">
                <a:moveTo>
                  <a:pt x="0" y="0"/>
                </a:moveTo>
                <a:lnTo>
                  <a:pt x="466598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37930" y="188213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>
                <a:moveTo>
                  <a:pt x="0" y="0"/>
                </a:moveTo>
                <a:lnTo>
                  <a:pt x="30607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197357"/>
            <a:ext cx="4702175" cy="0"/>
          </a:xfrm>
          <a:custGeom>
            <a:avLst/>
            <a:gdLst/>
            <a:ahLst/>
            <a:cxnLst/>
            <a:rect l="l" t="t" r="r" b="b"/>
            <a:pathLst>
              <a:path w="4702175">
                <a:moveTo>
                  <a:pt x="0" y="0"/>
                </a:moveTo>
                <a:lnTo>
                  <a:pt x="470217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14434" y="197357"/>
            <a:ext cx="329565" cy="0"/>
          </a:xfrm>
          <a:custGeom>
            <a:avLst/>
            <a:gdLst/>
            <a:ahLst/>
            <a:cxnLst/>
            <a:rect l="l" t="t" r="r" b="b"/>
            <a:pathLst>
              <a:path w="329565">
                <a:moveTo>
                  <a:pt x="0" y="0"/>
                </a:moveTo>
                <a:lnTo>
                  <a:pt x="32956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205740"/>
            <a:ext cx="4738370" cy="0"/>
          </a:xfrm>
          <a:custGeom>
            <a:avLst/>
            <a:gdLst/>
            <a:ahLst/>
            <a:cxnLst/>
            <a:rect l="l" t="t" r="r" b="b"/>
            <a:pathLst>
              <a:path w="4738370">
                <a:moveTo>
                  <a:pt x="0" y="0"/>
                </a:moveTo>
                <a:lnTo>
                  <a:pt x="4738370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90305" y="205740"/>
            <a:ext cx="353695" cy="0"/>
          </a:xfrm>
          <a:custGeom>
            <a:avLst/>
            <a:gdLst/>
            <a:ahLst/>
            <a:cxnLst/>
            <a:rect l="l" t="t" r="r" b="b"/>
            <a:pathLst>
              <a:path w="353695">
                <a:moveTo>
                  <a:pt x="0" y="0"/>
                </a:moveTo>
                <a:lnTo>
                  <a:pt x="353695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214884"/>
            <a:ext cx="4774565" cy="0"/>
          </a:xfrm>
          <a:custGeom>
            <a:avLst/>
            <a:gdLst/>
            <a:ahLst/>
            <a:cxnLst/>
            <a:rect l="l" t="t" r="r" b="b"/>
            <a:pathLst>
              <a:path w="4774565">
                <a:moveTo>
                  <a:pt x="0" y="0"/>
                </a:moveTo>
                <a:lnTo>
                  <a:pt x="477456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66175" y="214884"/>
            <a:ext cx="377825" cy="0"/>
          </a:xfrm>
          <a:custGeom>
            <a:avLst/>
            <a:gdLst/>
            <a:ahLst/>
            <a:cxnLst/>
            <a:rect l="l" t="t" r="r" b="b"/>
            <a:pathLst>
              <a:path w="377825">
                <a:moveTo>
                  <a:pt x="0" y="0"/>
                </a:moveTo>
                <a:lnTo>
                  <a:pt x="37782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224790"/>
            <a:ext cx="4815840" cy="0"/>
          </a:xfrm>
          <a:custGeom>
            <a:avLst/>
            <a:gdLst/>
            <a:ahLst/>
            <a:cxnLst/>
            <a:rect l="l" t="t" r="r" b="b"/>
            <a:pathLst>
              <a:path w="4815840">
                <a:moveTo>
                  <a:pt x="0" y="0"/>
                </a:moveTo>
                <a:lnTo>
                  <a:pt x="4815840" y="0"/>
                </a:lnTo>
              </a:path>
            </a:pathLst>
          </a:custGeom>
          <a:ln w="10668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47125" y="226059"/>
            <a:ext cx="396875" cy="0"/>
          </a:xfrm>
          <a:custGeom>
            <a:avLst/>
            <a:gdLst/>
            <a:ahLst/>
            <a:cxnLst/>
            <a:rect l="l" t="t" r="r" b="b"/>
            <a:pathLst>
              <a:path w="396875">
                <a:moveTo>
                  <a:pt x="0" y="0"/>
                </a:moveTo>
                <a:lnTo>
                  <a:pt x="396875" y="0"/>
                </a:lnTo>
              </a:path>
            </a:pathLst>
          </a:custGeom>
          <a:ln w="7620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762365" y="220979"/>
            <a:ext cx="381635" cy="0"/>
          </a:xfrm>
          <a:custGeom>
            <a:avLst/>
            <a:gdLst/>
            <a:ahLst/>
            <a:cxnLst/>
            <a:rect l="l" t="t" r="r" b="b"/>
            <a:pathLst>
              <a:path w="381634">
                <a:moveTo>
                  <a:pt x="0" y="0"/>
                </a:moveTo>
                <a:lnTo>
                  <a:pt x="381634" y="0"/>
                </a:lnTo>
              </a:path>
            </a:pathLst>
          </a:custGeom>
          <a:ln w="3175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233934"/>
            <a:ext cx="4852035" cy="0"/>
          </a:xfrm>
          <a:custGeom>
            <a:avLst/>
            <a:gdLst/>
            <a:ahLst/>
            <a:cxnLst/>
            <a:rect l="l" t="t" r="r" b="b"/>
            <a:pathLst>
              <a:path w="4852035">
                <a:moveTo>
                  <a:pt x="0" y="0"/>
                </a:moveTo>
                <a:lnTo>
                  <a:pt x="485203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07755" y="233934"/>
            <a:ext cx="436245" cy="0"/>
          </a:xfrm>
          <a:custGeom>
            <a:avLst/>
            <a:gdLst/>
            <a:ahLst/>
            <a:cxnLst/>
            <a:rect l="l" t="t" r="r" b="b"/>
            <a:pathLst>
              <a:path w="436245">
                <a:moveTo>
                  <a:pt x="0" y="0"/>
                </a:moveTo>
                <a:lnTo>
                  <a:pt x="43624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243077"/>
            <a:ext cx="4888230" cy="0"/>
          </a:xfrm>
          <a:custGeom>
            <a:avLst/>
            <a:gdLst/>
            <a:ahLst/>
            <a:cxnLst/>
            <a:rect l="l" t="t" r="r" b="b"/>
            <a:pathLst>
              <a:path w="4888230">
                <a:moveTo>
                  <a:pt x="0" y="0"/>
                </a:moveTo>
                <a:lnTo>
                  <a:pt x="4888230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79815" y="243077"/>
            <a:ext cx="464184" cy="0"/>
          </a:xfrm>
          <a:custGeom>
            <a:avLst/>
            <a:gdLst/>
            <a:ahLst/>
            <a:cxnLst/>
            <a:rect l="l" t="t" r="r" b="b"/>
            <a:pathLst>
              <a:path w="464184">
                <a:moveTo>
                  <a:pt x="0" y="0"/>
                </a:moveTo>
                <a:lnTo>
                  <a:pt x="464184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251904"/>
            <a:ext cx="4924425" cy="0"/>
          </a:xfrm>
          <a:custGeom>
            <a:avLst/>
            <a:gdLst/>
            <a:ahLst/>
            <a:cxnLst/>
            <a:rect l="l" t="t" r="r" b="b"/>
            <a:pathLst>
              <a:path w="4924425">
                <a:moveTo>
                  <a:pt x="0" y="0"/>
                </a:moveTo>
                <a:lnTo>
                  <a:pt x="49244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51875" y="251904"/>
            <a:ext cx="492125" cy="0"/>
          </a:xfrm>
          <a:custGeom>
            <a:avLst/>
            <a:gdLst/>
            <a:ahLst/>
            <a:cxnLst/>
            <a:rect l="l" t="t" r="r" b="b"/>
            <a:pathLst>
              <a:path w="492125">
                <a:moveTo>
                  <a:pt x="0" y="0"/>
                </a:moveTo>
                <a:lnTo>
                  <a:pt x="4921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260604"/>
            <a:ext cx="4960620" cy="0"/>
          </a:xfrm>
          <a:custGeom>
            <a:avLst/>
            <a:gdLst/>
            <a:ahLst/>
            <a:cxnLst/>
            <a:rect l="l" t="t" r="r" b="b"/>
            <a:pathLst>
              <a:path w="4960620">
                <a:moveTo>
                  <a:pt x="0" y="0"/>
                </a:moveTo>
                <a:lnTo>
                  <a:pt x="4960620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24569" y="260604"/>
            <a:ext cx="519430" cy="0"/>
          </a:xfrm>
          <a:custGeom>
            <a:avLst/>
            <a:gdLst/>
            <a:ahLst/>
            <a:cxnLst/>
            <a:rect l="l" t="t" r="r" b="b"/>
            <a:pathLst>
              <a:path w="519429">
                <a:moveTo>
                  <a:pt x="0" y="0"/>
                </a:moveTo>
                <a:lnTo>
                  <a:pt x="519429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270192"/>
            <a:ext cx="5001895" cy="0"/>
          </a:xfrm>
          <a:custGeom>
            <a:avLst/>
            <a:gdLst/>
            <a:ahLst/>
            <a:cxnLst/>
            <a:rect l="l" t="t" r="r" b="b"/>
            <a:pathLst>
              <a:path w="5001895">
                <a:moveTo>
                  <a:pt x="0" y="0"/>
                </a:moveTo>
                <a:lnTo>
                  <a:pt x="500189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592184" y="270192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5">
                <a:moveTo>
                  <a:pt x="0" y="0"/>
                </a:moveTo>
                <a:lnTo>
                  <a:pt x="55181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279654"/>
            <a:ext cx="5038090" cy="0"/>
          </a:xfrm>
          <a:custGeom>
            <a:avLst/>
            <a:gdLst/>
            <a:ahLst/>
            <a:cxnLst/>
            <a:rect l="l" t="t" r="r" b="b"/>
            <a:pathLst>
              <a:path w="5038090">
                <a:moveTo>
                  <a:pt x="0" y="0"/>
                </a:moveTo>
                <a:lnTo>
                  <a:pt x="503809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64880" y="279654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288797"/>
            <a:ext cx="5074285" cy="0"/>
          </a:xfrm>
          <a:custGeom>
            <a:avLst/>
            <a:gdLst/>
            <a:ahLst/>
            <a:cxnLst/>
            <a:rect l="l" t="t" r="r" b="b"/>
            <a:pathLst>
              <a:path w="5074285">
                <a:moveTo>
                  <a:pt x="0" y="0"/>
                </a:moveTo>
                <a:lnTo>
                  <a:pt x="5074285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36940" y="288797"/>
            <a:ext cx="607060" cy="0"/>
          </a:xfrm>
          <a:custGeom>
            <a:avLst/>
            <a:gdLst/>
            <a:ahLst/>
            <a:cxnLst/>
            <a:rect l="l" t="t" r="r" b="b"/>
            <a:pathLst>
              <a:path w="607059">
                <a:moveTo>
                  <a:pt x="0" y="0"/>
                </a:moveTo>
                <a:lnTo>
                  <a:pt x="607059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297179"/>
            <a:ext cx="5110480" cy="0"/>
          </a:xfrm>
          <a:custGeom>
            <a:avLst/>
            <a:gdLst/>
            <a:ahLst/>
            <a:cxnLst/>
            <a:rect l="l" t="t" r="r" b="b"/>
            <a:pathLst>
              <a:path w="5110480">
                <a:moveTo>
                  <a:pt x="0" y="0"/>
                </a:moveTo>
                <a:lnTo>
                  <a:pt x="511048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509000" y="297179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63500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306324"/>
            <a:ext cx="5146675" cy="0"/>
          </a:xfrm>
          <a:custGeom>
            <a:avLst/>
            <a:gdLst/>
            <a:ahLst/>
            <a:cxnLst/>
            <a:rect l="l" t="t" r="r" b="b"/>
            <a:pathLst>
              <a:path w="5146675">
                <a:moveTo>
                  <a:pt x="0" y="0"/>
                </a:moveTo>
                <a:lnTo>
                  <a:pt x="5146675" y="0"/>
                </a:lnTo>
              </a:path>
            </a:pathLst>
          </a:custGeom>
          <a:ln w="9144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91855" y="307340"/>
            <a:ext cx="652145" cy="0"/>
          </a:xfrm>
          <a:custGeom>
            <a:avLst/>
            <a:gdLst/>
            <a:ahLst/>
            <a:cxnLst/>
            <a:rect l="l" t="t" r="r" b="b"/>
            <a:pathLst>
              <a:path w="652145">
                <a:moveTo>
                  <a:pt x="0" y="0"/>
                </a:moveTo>
                <a:lnTo>
                  <a:pt x="652145" y="0"/>
                </a:lnTo>
              </a:path>
            </a:pathLst>
          </a:custGeom>
          <a:ln w="7620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507094" y="302895"/>
            <a:ext cx="636905" cy="0"/>
          </a:xfrm>
          <a:custGeom>
            <a:avLst/>
            <a:gdLst/>
            <a:ahLst/>
            <a:cxnLst/>
            <a:rect l="l" t="t" r="r" b="b"/>
            <a:pathLst>
              <a:path w="636904">
                <a:moveTo>
                  <a:pt x="0" y="0"/>
                </a:moveTo>
                <a:lnTo>
                  <a:pt x="636904" y="0"/>
                </a:lnTo>
              </a:path>
            </a:pathLst>
          </a:custGeom>
          <a:ln w="3175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316229"/>
            <a:ext cx="2352040" cy="0"/>
          </a:xfrm>
          <a:custGeom>
            <a:avLst/>
            <a:gdLst/>
            <a:ahLst/>
            <a:cxnLst/>
            <a:rect l="l" t="t" r="r" b="b"/>
            <a:pathLst>
              <a:path w="2352040">
                <a:moveTo>
                  <a:pt x="0" y="0"/>
                </a:moveTo>
                <a:lnTo>
                  <a:pt x="2352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824479" y="316229"/>
            <a:ext cx="2363470" cy="0"/>
          </a:xfrm>
          <a:custGeom>
            <a:avLst/>
            <a:gdLst/>
            <a:ahLst/>
            <a:cxnLst/>
            <a:rect l="l" t="t" r="r" b="b"/>
            <a:pathLst>
              <a:path w="2363470">
                <a:moveTo>
                  <a:pt x="0" y="0"/>
                </a:moveTo>
                <a:lnTo>
                  <a:pt x="236347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442959" y="316229"/>
            <a:ext cx="701040" cy="0"/>
          </a:xfrm>
          <a:custGeom>
            <a:avLst/>
            <a:gdLst/>
            <a:ahLst/>
            <a:cxnLst/>
            <a:rect l="l" t="t" r="r" b="b"/>
            <a:pathLst>
              <a:path w="701040">
                <a:moveTo>
                  <a:pt x="0" y="0"/>
                </a:moveTo>
                <a:lnTo>
                  <a:pt x="701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325374"/>
            <a:ext cx="2197100" cy="0"/>
          </a:xfrm>
          <a:custGeom>
            <a:avLst/>
            <a:gdLst/>
            <a:ahLst/>
            <a:cxnLst/>
            <a:rect l="l" t="t" r="r" b="b"/>
            <a:pathLst>
              <a:path w="2197100">
                <a:moveTo>
                  <a:pt x="0" y="0"/>
                </a:moveTo>
                <a:lnTo>
                  <a:pt x="219710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966085" y="325374"/>
            <a:ext cx="2258060" cy="0"/>
          </a:xfrm>
          <a:custGeom>
            <a:avLst/>
            <a:gdLst/>
            <a:ahLst/>
            <a:cxnLst/>
            <a:rect l="l" t="t" r="r" b="b"/>
            <a:pathLst>
              <a:path w="2258060">
                <a:moveTo>
                  <a:pt x="0" y="0"/>
                </a:moveTo>
                <a:lnTo>
                  <a:pt x="225806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411844" y="325374"/>
            <a:ext cx="732155" cy="0"/>
          </a:xfrm>
          <a:custGeom>
            <a:avLst/>
            <a:gdLst/>
            <a:ahLst/>
            <a:cxnLst/>
            <a:rect l="l" t="t" r="r" b="b"/>
            <a:pathLst>
              <a:path w="732154">
                <a:moveTo>
                  <a:pt x="0" y="0"/>
                </a:moveTo>
                <a:lnTo>
                  <a:pt x="732154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337184"/>
            <a:ext cx="1918335" cy="0"/>
          </a:xfrm>
          <a:custGeom>
            <a:avLst/>
            <a:gdLst/>
            <a:ahLst/>
            <a:cxnLst/>
            <a:rect l="l" t="t" r="r" b="b"/>
            <a:pathLst>
              <a:path w="1918335">
                <a:moveTo>
                  <a:pt x="0" y="0"/>
                </a:moveTo>
                <a:lnTo>
                  <a:pt x="1918335" y="0"/>
                </a:lnTo>
              </a:path>
            </a:pathLst>
          </a:custGeom>
          <a:ln w="3809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332104"/>
            <a:ext cx="1986914" cy="0"/>
          </a:xfrm>
          <a:custGeom>
            <a:avLst/>
            <a:gdLst/>
            <a:ahLst/>
            <a:cxnLst/>
            <a:rect l="l" t="t" r="r" b="b"/>
            <a:pathLst>
              <a:path w="1986914">
                <a:moveTo>
                  <a:pt x="0" y="0"/>
                </a:moveTo>
                <a:lnTo>
                  <a:pt x="1986914" y="0"/>
                </a:lnTo>
              </a:path>
            </a:pathLst>
          </a:custGeom>
          <a:ln w="635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107689" y="334200"/>
            <a:ext cx="2152650" cy="0"/>
          </a:xfrm>
          <a:custGeom>
            <a:avLst/>
            <a:gdLst/>
            <a:ahLst/>
            <a:cxnLst/>
            <a:rect l="l" t="t" r="r" b="b"/>
            <a:pathLst>
              <a:path w="2152650">
                <a:moveTo>
                  <a:pt x="0" y="0"/>
                </a:moveTo>
                <a:lnTo>
                  <a:pt x="2152650" y="0"/>
                </a:lnTo>
              </a:path>
            </a:pathLst>
          </a:custGeom>
          <a:ln w="1003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392159" y="336105"/>
            <a:ext cx="744855" cy="0"/>
          </a:xfrm>
          <a:custGeom>
            <a:avLst/>
            <a:gdLst/>
            <a:ahLst/>
            <a:cxnLst/>
            <a:rect l="l" t="t" r="r" b="b"/>
            <a:pathLst>
              <a:path w="744854">
                <a:moveTo>
                  <a:pt x="0" y="0"/>
                </a:moveTo>
                <a:lnTo>
                  <a:pt x="744855" y="0"/>
                </a:lnTo>
              </a:path>
            </a:pathLst>
          </a:custGeom>
          <a:ln w="622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09940" y="331088"/>
            <a:ext cx="734060" cy="0"/>
          </a:xfrm>
          <a:custGeom>
            <a:avLst/>
            <a:gdLst/>
            <a:ahLst/>
            <a:cxnLst/>
            <a:rect l="l" t="t" r="r" b="b"/>
            <a:pathLst>
              <a:path w="734059">
                <a:moveTo>
                  <a:pt x="0" y="0"/>
                </a:moveTo>
                <a:lnTo>
                  <a:pt x="734059" y="0"/>
                </a:lnTo>
              </a:path>
            </a:pathLst>
          </a:custGeom>
          <a:ln w="381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0" y="339852"/>
            <a:ext cx="9128125" cy="7620"/>
          </a:xfrm>
          <a:custGeom>
            <a:avLst/>
            <a:gdLst/>
            <a:ahLst/>
            <a:cxnLst/>
            <a:rect l="l" t="t" r="r" b="b"/>
            <a:pathLst>
              <a:path w="9128125" h="7620">
                <a:moveTo>
                  <a:pt x="1905762" y="0"/>
                </a:moveTo>
                <a:lnTo>
                  <a:pt x="0" y="0"/>
                </a:lnTo>
                <a:lnTo>
                  <a:pt x="0" y="7620"/>
                </a:lnTo>
                <a:lnTo>
                  <a:pt x="1844802" y="7620"/>
                </a:lnTo>
                <a:lnTo>
                  <a:pt x="1905762" y="0"/>
                </a:lnTo>
                <a:close/>
              </a:path>
              <a:path w="9128125" h="7620">
                <a:moveTo>
                  <a:pt x="5260721" y="0"/>
                </a:moveTo>
                <a:lnTo>
                  <a:pt x="3269869" y="0"/>
                </a:lnTo>
                <a:lnTo>
                  <a:pt x="3370834" y="5461"/>
                </a:lnTo>
                <a:lnTo>
                  <a:pt x="3393059" y="7620"/>
                </a:lnTo>
                <a:lnTo>
                  <a:pt x="5301361" y="7620"/>
                </a:lnTo>
                <a:lnTo>
                  <a:pt x="5275961" y="3301"/>
                </a:lnTo>
                <a:lnTo>
                  <a:pt x="5260721" y="0"/>
                </a:lnTo>
                <a:close/>
              </a:path>
              <a:path w="9128125" h="7620">
                <a:moveTo>
                  <a:pt x="9128125" y="0"/>
                </a:moveTo>
                <a:lnTo>
                  <a:pt x="8381365" y="0"/>
                </a:lnTo>
                <a:lnTo>
                  <a:pt x="8350250" y="7620"/>
                </a:lnTo>
                <a:lnTo>
                  <a:pt x="9103360" y="7620"/>
                </a:lnTo>
                <a:lnTo>
                  <a:pt x="9128125" y="0"/>
                </a:lnTo>
                <a:close/>
              </a:path>
            </a:pathLst>
          </a:custGeom>
          <a:solidFill>
            <a:srgbClr val="00C5D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0" y="352043"/>
            <a:ext cx="1844675" cy="0"/>
          </a:xfrm>
          <a:custGeom>
            <a:avLst/>
            <a:gdLst/>
            <a:ahLst/>
            <a:cxnLst/>
            <a:rect l="l" t="t" r="r" b="b"/>
            <a:pathLst>
              <a:path w="1844675">
                <a:moveTo>
                  <a:pt x="0" y="0"/>
                </a:moveTo>
                <a:lnTo>
                  <a:pt x="184467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92804" y="352043"/>
            <a:ext cx="1952625" cy="0"/>
          </a:xfrm>
          <a:custGeom>
            <a:avLst/>
            <a:gdLst/>
            <a:ahLst/>
            <a:cxnLst/>
            <a:rect l="l" t="t" r="r" b="b"/>
            <a:pathLst>
              <a:path w="1952625">
                <a:moveTo>
                  <a:pt x="0" y="0"/>
                </a:moveTo>
                <a:lnTo>
                  <a:pt x="1952117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318627" y="352043"/>
            <a:ext cx="784225" cy="0"/>
          </a:xfrm>
          <a:custGeom>
            <a:avLst/>
            <a:gdLst/>
            <a:ahLst/>
            <a:cxnLst/>
            <a:rect l="l" t="t" r="r" b="b"/>
            <a:pathLst>
              <a:path w="784225">
                <a:moveTo>
                  <a:pt x="0" y="0"/>
                </a:moveTo>
                <a:lnTo>
                  <a:pt x="78422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361950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4">
                <a:moveTo>
                  <a:pt x="0" y="0"/>
                </a:moveTo>
                <a:lnTo>
                  <a:pt x="1783588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471290" y="361950"/>
            <a:ext cx="1924050" cy="0"/>
          </a:xfrm>
          <a:custGeom>
            <a:avLst/>
            <a:gdLst/>
            <a:ahLst/>
            <a:cxnLst/>
            <a:rect l="l" t="t" r="r" b="b"/>
            <a:pathLst>
              <a:path w="1924050">
                <a:moveTo>
                  <a:pt x="0" y="0"/>
                </a:moveTo>
                <a:lnTo>
                  <a:pt x="1924050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84971" y="366585"/>
            <a:ext cx="765175" cy="0"/>
          </a:xfrm>
          <a:custGeom>
            <a:avLst/>
            <a:gdLst/>
            <a:ahLst/>
            <a:cxnLst/>
            <a:rect l="l" t="t" r="r" b="b"/>
            <a:pathLst>
              <a:path w="765175">
                <a:moveTo>
                  <a:pt x="0" y="0"/>
                </a:moveTo>
                <a:lnTo>
                  <a:pt x="765175" y="0"/>
                </a:lnTo>
              </a:path>
            </a:pathLst>
          </a:custGeom>
          <a:ln w="3175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302752" y="361251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9271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0" y="371093"/>
            <a:ext cx="1723389" cy="0"/>
          </a:xfrm>
          <a:custGeom>
            <a:avLst/>
            <a:gdLst/>
            <a:ahLst/>
            <a:cxnLst/>
            <a:rect l="l" t="t" r="r" b="b"/>
            <a:pathLst>
              <a:path w="1723389">
                <a:moveTo>
                  <a:pt x="0" y="0"/>
                </a:moveTo>
                <a:lnTo>
                  <a:pt x="1723389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550284" y="371093"/>
            <a:ext cx="1889760" cy="0"/>
          </a:xfrm>
          <a:custGeom>
            <a:avLst/>
            <a:gdLst/>
            <a:ahLst/>
            <a:cxnLst/>
            <a:rect l="l" t="t" r="r" b="b"/>
            <a:pathLst>
              <a:path w="1889760">
                <a:moveTo>
                  <a:pt x="0" y="0"/>
                </a:moveTo>
                <a:lnTo>
                  <a:pt x="1889760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251825" y="371093"/>
            <a:ext cx="800735" cy="0"/>
          </a:xfrm>
          <a:custGeom>
            <a:avLst/>
            <a:gdLst/>
            <a:ahLst/>
            <a:cxnLst/>
            <a:rect l="l" t="t" r="r" b="b"/>
            <a:pathLst>
              <a:path w="800734">
                <a:moveTo>
                  <a:pt x="0" y="0"/>
                </a:moveTo>
                <a:lnTo>
                  <a:pt x="800734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0" y="380238"/>
            <a:ext cx="1662430" cy="0"/>
          </a:xfrm>
          <a:custGeom>
            <a:avLst/>
            <a:gdLst/>
            <a:ahLst/>
            <a:cxnLst/>
            <a:rect l="l" t="t" r="r" b="b"/>
            <a:pathLst>
              <a:path w="1662430">
                <a:moveTo>
                  <a:pt x="0" y="0"/>
                </a:moveTo>
                <a:lnTo>
                  <a:pt x="166230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28135" y="380238"/>
            <a:ext cx="1855470" cy="0"/>
          </a:xfrm>
          <a:custGeom>
            <a:avLst/>
            <a:gdLst/>
            <a:ahLst/>
            <a:cxnLst/>
            <a:rect l="l" t="t" r="r" b="b"/>
            <a:pathLst>
              <a:path w="1855470">
                <a:moveTo>
                  <a:pt x="0" y="0"/>
                </a:moveTo>
                <a:lnTo>
                  <a:pt x="185534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220075" y="380238"/>
            <a:ext cx="801370" cy="0"/>
          </a:xfrm>
          <a:custGeom>
            <a:avLst/>
            <a:gdLst/>
            <a:ahLst/>
            <a:cxnLst/>
            <a:rect l="l" t="t" r="r" b="b"/>
            <a:pathLst>
              <a:path w="801370">
                <a:moveTo>
                  <a:pt x="0" y="0"/>
                </a:moveTo>
                <a:lnTo>
                  <a:pt x="801370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0" y="392429"/>
            <a:ext cx="1544320" cy="0"/>
          </a:xfrm>
          <a:custGeom>
            <a:avLst/>
            <a:gdLst/>
            <a:ahLst/>
            <a:cxnLst/>
            <a:rect l="l" t="t" r="r" b="b"/>
            <a:pathLst>
              <a:path w="1544320">
                <a:moveTo>
                  <a:pt x="0" y="0"/>
                </a:moveTo>
                <a:lnTo>
                  <a:pt x="1543812" y="0"/>
                </a:lnTo>
              </a:path>
            </a:pathLst>
          </a:custGeom>
          <a:ln w="3175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0" y="388620"/>
            <a:ext cx="1571625" cy="0"/>
          </a:xfrm>
          <a:custGeom>
            <a:avLst/>
            <a:gdLst/>
            <a:ahLst/>
            <a:cxnLst/>
            <a:rect l="l" t="t" r="r" b="b"/>
            <a:pathLst>
              <a:path w="1571625">
                <a:moveTo>
                  <a:pt x="0" y="0"/>
                </a:moveTo>
                <a:lnTo>
                  <a:pt x="1571117" y="0"/>
                </a:lnTo>
              </a:path>
            </a:pathLst>
          </a:custGeom>
          <a:ln w="507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718178" y="389381"/>
            <a:ext cx="1811020" cy="0"/>
          </a:xfrm>
          <a:custGeom>
            <a:avLst/>
            <a:gdLst/>
            <a:ahLst/>
            <a:cxnLst/>
            <a:rect l="l" t="t" r="r" b="b"/>
            <a:pathLst>
              <a:path w="1811020">
                <a:moveTo>
                  <a:pt x="0" y="0"/>
                </a:moveTo>
                <a:lnTo>
                  <a:pt x="1810639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183880" y="389381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0" y="397763"/>
            <a:ext cx="1538605" cy="0"/>
          </a:xfrm>
          <a:custGeom>
            <a:avLst/>
            <a:gdLst/>
            <a:ahLst/>
            <a:cxnLst/>
            <a:rect l="l" t="t" r="r" b="b"/>
            <a:pathLst>
              <a:path w="1538605">
                <a:moveTo>
                  <a:pt x="0" y="0"/>
                </a:moveTo>
                <a:lnTo>
                  <a:pt x="1538605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96665" y="397763"/>
            <a:ext cx="1776095" cy="0"/>
          </a:xfrm>
          <a:custGeom>
            <a:avLst/>
            <a:gdLst/>
            <a:ahLst/>
            <a:cxnLst/>
            <a:rect l="l" t="t" r="r" b="b"/>
            <a:pathLst>
              <a:path w="1776095">
                <a:moveTo>
                  <a:pt x="0" y="0"/>
                </a:moveTo>
                <a:lnTo>
                  <a:pt x="1775587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45271" y="397763"/>
            <a:ext cx="812165" cy="0"/>
          </a:xfrm>
          <a:custGeom>
            <a:avLst/>
            <a:gdLst/>
            <a:ahLst/>
            <a:cxnLst/>
            <a:rect l="l" t="t" r="r" b="b"/>
            <a:pathLst>
              <a:path w="812165">
                <a:moveTo>
                  <a:pt x="0" y="0"/>
                </a:moveTo>
                <a:lnTo>
                  <a:pt x="812164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0" y="407669"/>
            <a:ext cx="1500505" cy="0"/>
          </a:xfrm>
          <a:custGeom>
            <a:avLst/>
            <a:gdLst/>
            <a:ahLst/>
            <a:cxnLst/>
            <a:rect l="l" t="t" r="r" b="b"/>
            <a:pathLst>
              <a:path w="1500505">
                <a:moveTo>
                  <a:pt x="0" y="0"/>
                </a:moveTo>
                <a:lnTo>
                  <a:pt x="1500505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875404" y="407669"/>
            <a:ext cx="1748155" cy="0"/>
          </a:xfrm>
          <a:custGeom>
            <a:avLst/>
            <a:gdLst/>
            <a:ahLst/>
            <a:cxnLst/>
            <a:rect l="l" t="t" r="r" b="b"/>
            <a:pathLst>
              <a:path w="1748154">
                <a:moveTo>
                  <a:pt x="0" y="0"/>
                </a:moveTo>
                <a:lnTo>
                  <a:pt x="1747647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02092" y="407669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>
                <a:moveTo>
                  <a:pt x="0" y="0"/>
                </a:moveTo>
                <a:lnTo>
                  <a:pt x="825500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0" y="416813"/>
            <a:ext cx="1463675" cy="0"/>
          </a:xfrm>
          <a:custGeom>
            <a:avLst/>
            <a:gdLst/>
            <a:ahLst/>
            <a:cxnLst/>
            <a:rect l="l" t="t" r="r" b="b"/>
            <a:pathLst>
              <a:path w="1463675">
                <a:moveTo>
                  <a:pt x="0" y="0"/>
                </a:moveTo>
                <a:lnTo>
                  <a:pt x="146316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53890" y="416813"/>
            <a:ext cx="1713864" cy="0"/>
          </a:xfrm>
          <a:custGeom>
            <a:avLst/>
            <a:gdLst/>
            <a:ahLst/>
            <a:cxnLst/>
            <a:rect l="l" t="t" r="r" b="b"/>
            <a:pathLst>
              <a:path w="1713864">
                <a:moveTo>
                  <a:pt x="0" y="0"/>
                </a:moveTo>
                <a:lnTo>
                  <a:pt x="171335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075930" y="419480"/>
            <a:ext cx="795020" cy="0"/>
          </a:xfrm>
          <a:custGeom>
            <a:avLst/>
            <a:gdLst/>
            <a:ahLst/>
            <a:cxnLst/>
            <a:rect l="l" t="t" r="r" b="b"/>
            <a:pathLst>
              <a:path w="795020">
                <a:moveTo>
                  <a:pt x="0" y="0"/>
                </a:moveTo>
                <a:lnTo>
                  <a:pt x="79451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097519" y="414147"/>
            <a:ext cx="792480" cy="0"/>
          </a:xfrm>
          <a:custGeom>
            <a:avLst/>
            <a:gdLst/>
            <a:ahLst/>
            <a:cxnLst/>
            <a:rect l="l" t="t" r="r" b="b"/>
            <a:pathLst>
              <a:path w="792479">
                <a:moveTo>
                  <a:pt x="0" y="0"/>
                </a:moveTo>
                <a:lnTo>
                  <a:pt x="79197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0" y="425958"/>
            <a:ext cx="1425575" cy="0"/>
          </a:xfrm>
          <a:custGeom>
            <a:avLst/>
            <a:gdLst/>
            <a:ahLst/>
            <a:cxnLst/>
            <a:rect l="l" t="t" r="r" b="b"/>
            <a:pathLst>
              <a:path w="1425575">
                <a:moveTo>
                  <a:pt x="0" y="0"/>
                </a:moveTo>
                <a:lnTo>
                  <a:pt x="1425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32503" y="425958"/>
            <a:ext cx="1679575" cy="0"/>
          </a:xfrm>
          <a:custGeom>
            <a:avLst/>
            <a:gdLst/>
            <a:ahLst/>
            <a:cxnLst/>
            <a:rect l="l" t="t" r="r" b="b"/>
            <a:pathLst>
              <a:path w="1679575">
                <a:moveTo>
                  <a:pt x="0" y="0"/>
                </a:moveTo>
                <a:lnTo>
                  <a:pt x="1679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026907" y="425958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0" y="435101"/>
            <a:ext cx="1382395" cy="0"/>
          </a:xfrm>
          <a:custGeom>
            <a:avLst/>
            <a:gdLst/>
            <a:ahLst/>
            <a:cxnLst/>
            <a:rect l="l" t="t" r="r" b="b"/>
            <a:pathLst>
              <a:path w="1382395">
                <a:moveTo>
                  <a:pt x="0" y="0"/>
                </a:moveTo>
                <a:lnTo>
                  <a:pt x="1381887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167123" y="435673"/>
            <a:ext cx="1573530" cy="0"/>
          </a:xfrm>
          <a:custGeom>
            <a:avLst/>
            <a:gdLst/>
            <a:ahLst/>
            <a:cxnLst/>
            <a:rect l="l" t="t" r="r" b="b"/>
            <a:pathLst>
              <a:path w="1573529">
                <a:moveTo>
                  <a:pt x="0" y="0"/>
                </a:moveTo>
                <a:lnTo>
                  <a:pt x="1573022" y="0"/>
                </a:lnTo>
              </a:path>
            </a:pathLst>
          </a:custGeom>
          <a:ln w="6476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127753" y="431863"/>
            <a:ext cx="1587500" cy="0"/>
          </a:xfrm>
          <a:custGeom>
            <a:avLst/>
            <a:gdLst/>
            <a:ahLst/>
            <a:cxnLst/>
            <a:rect l="l" t="t" r="r" b="b"/>
            <a:pathLst>
              <a:path w="1587500">
                <a:moveTo>
                  <a:pt x="0" y="0"/>
                </a:moveTo>
                <a:lnTo>
                  <a:pt x="1586992" y="0"/>
                </a:lnTo>
              </a:path>
            </a:pathLst>
          </a:custGeom>
          <a:ln w="3175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989569" y="435101"/>
            <a:ext cx="834390" cy="0"/>
          </a:xfrm>
          <a:custGeom>
            <a:avLst/>
            <a:gdLst/>
            <a:ahLst/>
            <a:cxnLst/>
            <a:rect l="l" t="t" r="r" b="b"/>
            <a:pathLst>
              <a:path w="834390">
                <a:moveTo>
                  <a:pt x="0" y="0"/>
                </a:moveTo>
                <a:lnTo>
                  <a:pt x="834389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0" y="444245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60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200652" y="444245"/>
            <a:ext cx="1621790" cy="0"/>
          </a:xfrm>
          <a:custGeom>
            <a:avLst/>
            <a:gdLst/>
            <a:ahLst/>
            <a:cxnLst/>
            <a:rect l="l" t="t" r="r" b="b"/>
            <a:pathLst>
              <a:path w="1621789">
                <a:moveTo>
                  <a:pt x="0" y="0"/>
                </a:moveTo>
                <a:lnTo>
                  <a:pt x="1621789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46008" y="444245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0" y="453390"/>
            <a:ext cx="1305560" cy="0"/>
          </a:xfrm>
          <a:custGeom>
            <a:avLst/>
            <a:gdLst/>
            <a:ahLst/>
            <a:cxnLst/>
            <a:rect l="l" t="t" r="r" b="b"/>
            <a:pathLst>
              <a:path w="1305560">
                <a:moveTo>
                  <a:pt x="0" y="0"/>
                </a:moveTo>
                <a:lnTo>
                  <a:pt x="130543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278376" y="453390"/>
            <a:ext cx="1596390" cy="0"/>
          </a:xfrm>
          <a:custGeom>
            <a:avLst/>
            <a:gdLst/>
            <a:ahLst/>
            <a:cxnLst/>
            <a:rect l="l" t="t" r="r" b="b"/>
            <a:pathLst>
              <a:path w="1596389">
                <a:moveTo>
                  <a:pt x="0" y="0"/>
                </a:moveTo>
                <a:lnTo>
                  <a:pt x="159626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909559" y="458088"/>
            <a:ext cx="802005" cy="0"/>
          </a:xfrm>
          <a:custGeom>
            <a:avLst/>
            <a:gdLst/>
            <a:ahLst/>
            <a:cxnLst/>
            <a:rect l="l" t="t" r="r" b="b"/>
            <a:pathLst>
              <a:path w="802004">
                <a:moveTo>
                  <a:pt x="0" y="0"/>
                </a:moveTo>
                <a:lnTo>
                  <a:pt x="802005" y="0"/>
                </a:lnTo>
              </a:path>
            </a:pathLst>
          </a:custGeom>
          <a:ln w="3175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931784" y="452755"/>
            <a:ext cx="800100" cy="0"/>
          </a:xfrm>
          <a:custGeom>
            <a:avLst/>
            <a:gdLst/>
            <a:ahLst/>
            <a:cxnLst/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ln w="939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0" y="462533"/>
            <a:ext cx="1267460" cy="0"/>
          </a:xfrm>
          <a:custGeom>
            <a:avLst/>
            <a:gdLst/>
            <a:ahLst/>
            <a:cxnLst/>
            <a:rect l="l" t="t" r="r" b="b"/>
            <a:pathLst>
              <a:path w="1267460">
                <a:moveTo>
                  <a:pt x="0" y="0"/>
                </a:moveTo>
                <a:lnTo>
                  <a:pt x="126738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357115" y="462533"/>
            <a:ext cx="1569720" cy="0"/>
          </a:xfrm>
          <a:custGeom>
            <a:avLst/>
            <a:gdLst/>
            <a:ahLst/>
            <a:cxnLst/>
            <a:rect l="l" t="t" r="r" b="b"/>
            <a:pathLst>
              <a:path w="1569720">
                <a:moveTo>
                  <a:pt x="0" y="0"/>
                </a:moveTo>
                <a:lnTo>
                  <a:pt x="156959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860156" y="462533"/>
            <a:ext cx="854075" cy="0"/>
          </a:xfrm>
          <a:custGeom>
            <a:avLst/>
            <a:gdLst/>
            <a:ahLst/>
            <a:cxnLst/>
            <a:rect l="l" t="t" r="r" b="b"/>
            <a:pathLst>
              <a:path w="854075">
                <a:moveTo>
                  <a:pt x="0" y="0"/>
                </a:moveTo>
                <a:lnTo>
                  <a:pt x="854075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0" y="474980"/>
            <a:ext cx="1197610" cy="0"/>
          </a:xfrm>
          <a:custGeom>
            <a:avLst/>
            <a:gdLst/>
            <a:ahLst/>
            <a:cxnLst/>
            <a:rect l="l" t="t" r="r" b="b"/>
            <a:pathLst>
              <a:path w="1197610">
                <a:moveTo>
                  <a:pt x="0" y="0"/>
                </a:moveTo>
                <a:lnTo>
                  <a:pt x="1196987" y="0"/>
                </a:lnTo>
              </a:path>
            </a:pathLst>
          </a:custGeom>
          <a:ln w="5079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0" y="469265"/>
            <a:ext cx="1216660" cy="0"/>
          </a:xfrm>
          <a:custGeom>
            <a:avLst/>
            <a:gdLst/>
            <a:ahLst/>
            <a:cxnLst/>
            <a:rect l="l" t="t" r="r" b="b"/>
            <a:pathLst>
              <a:path w="1216660">
                <a:moveTo>
                  <a:pt x="0" y="0"/>
                </a:moveTo>
                <a:lnTo>
                  <a:pt x="1216037" y="0"/>
                </a:lnTo>
              </a:path>
            </a:pathLst>
          </a:custGeom>
          <a:ln w="635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436236" y="471677"/>
            <a:ext cx="1543685" cy="0"/>
          </a:xfrm>
          <a:custGeom>
            <a:avLst/>
            <a:gdLst/>
            <a:ahLst/>
            <a:cxnLst/>
            <a:rect l="l" t="t" r="r" b="b"/>
            <a:pathLst>
              <a:path w="1543685">
                <a:moveTo>
                  <a:pt x="0" y="0"/>
                </a:moveTo>
                <a:lnTo>
                  <a:pt x="1543685" y="0"/>
                </a:lnTo>
              </a:path>
            </a:pathLst>
          </a:custGeom>
          <a:ln w="10667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818246" y="476313"/>
            <a:ext cx="821055" cy="0"/>
          </a:xfrm>
          <a:custGeom>
            <a:avLst/>
            <a:gdLst/>
            <a:ahLst/>
            <a:cxnLst/>
            <a:rect l="l" t="t" r="r" b="b"/>
            <a:pathLst>
              <a:path w="821054">
                <a:moveTo>
                  <a:pt x="0" y="0"/>
                </a:moveTo>
                <a:lnTo>
                  <a:pt x="821054" y="0"/>
                </a:lnTo>
              </a:path>
            </a:pathLst>
          </a:custGeom>
          <a:ln w="3175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844281" y="470979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975" y="0"/>
                </a:lnTo>
              </a:path>
            </a:pathLst>
          </a:custGeom>
          <a:ln w="927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0" y="480822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60">
                <a:moveTo>
                  <a:pt x="0" y="0"/>
                </a:moveTo>
                <a:lnTo>
                  <a:pt x="1191247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525517" y="480822"/>
            <a:ext cx="1506220" cy="0"/>
          </a:xfrm>
          <a:custGeom>
            <a:avLst/>
            <a:gdLst/>
            <a:ahLst/>
            <a:cxnLst/>
            <a:rect l="l" t="t" r="r" b="b"/>
            <a:pathLst>
              <a:path w="1506220">
                <a:moveTo>
                  <a:pt x="0" y="0"/>
                </a:moveTo>
                <a:lnTo>
                  <a:pt x="1506220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768463" y="480822"/>
            <a:ext cx="868044" cy="0"/>
          </a:xfrm>
          <a:custGeom>
            <a:avLst/>
            <a:gdLst/>
            <a:ahLst/>
            <a:cxnLst/>
            <a:rect l="l" t="t" r="r" b="b"/>
            <a:pathLst>
              <a:path w="868045">
                <a:moveTo>
                  <a:pt x="0" y="0"/>
                </a:moveTo>
                <a:lnTo>
                  <a:pt x="868044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0" y="489966"/>
            <a:ext cx="1164590" cy="0"/>
          </a:xfrm>
          <a:custGeom>
            <a:avLst/>
            <a:gdLst/>
            <a:ahLst/>
            <a:cxnLst/>
            <a:rect l="l" t="t" r="r" b="b"/>
            <a:pathLst>
              <a:path w="1164590">
                <a:moveTo>
                  <a:pt x="0" y="0"/>
                </a:moveTo>
                <a:lnTo>
                  <a:pt x="1164043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604130" y="489966"/>
            <a:ext cx="1489075" cy="0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716393" y="489966"/>
            <a:ext cx="879475" cy="0"/>
          </a:xfrm>
          <a:custGeom>
            <a:avLst/>
            <a:gdLst/>
            <a:ahLst/>
            <a:cxnLst/>
            <a:rect l="l" t="t" r="r" b="b"/>
            <a:pathLst>
              <a:path w="879475">
                <a:moveTo>
                  <a:pt x="0" y="0"/>
                </a:moveTo>
                <a:lnTo>
                  <a:pt x="878966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0" y="499109"/>
            <a:ext cx="1137285" cy="0"/>
          </a:xfrm>
          <a:custGeom>
            <a:avLst/>
            <a:gdLst/>
            <a:ahLst/>
            <a:cxnLst/>
            <a:rect l="l" t="t" r="r" b="b"/>
            <a:pathLst>
              <a:path w="1137285">
                <a:moveTo>
                  <a:pt x="0" y="0"/>
                </a:moveTo>
                <a:lnTo>
                  <a:pt x="113675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682871" y="499109"/>
            <a:ext cx="1462405" cy="0"/>
          </a:xfrm>
          <a:custGeom>
            <a:avLst/>
            <a:gdLst/>
            <a:ahLst/>
            <a:cxnLst/>
            <a:rect l="l" t="t" r="r" b="b"/>
            <a:pathLst>
              <a:path w="1462404">
                <a:moveTo>
                  <a:pt x="0" y="0"/>
                </a:moveTo>
                <a:lnTo>
                  <a:pt x="1461896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670165" y="499109"/>
            <a:ext cx="883919" cy="0"/>
          </a:xfrm>
          <a:custGeom>
            <a:avLst/>
            <a:gdLst/>
            <a:ahLst/>
            <a:cxnLst/>
            <a:rect l="l" t="t" r="r" b="b"/>
            <a:pathLst>
              <a:path w="883920">
                <a:moveTo>
                  <a:pt x="0" y="0"/>
                </a:moveTo>
                <a:lnTo>
                  <a:pt x="88341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0" y="508254"/>
            <a:ext cx="1109980" cy="0"/>
          </a:xfrm>
          <a:custGeom>
            <a:avLst/>
            <a:gdLst/>
            <a:ahLst/>
            <a:cxnLst/>
            <a:rect l="l" t="t" r="r" b="b"/>
            <a:pathLst>
              <a:path w="1109980">
                <a:moveTo>
                  <a:pt x="0" y="0"/>
                </a:moveTo>
                <a:lnTo>
                  <a:pt x="1109980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822825" y="510286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3345" y="0"/>
                </a:lnTo>
              </a:path>
            </a:pathLst>
          </a:custGeom>
          <a:ln w="660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777740" y="504951"/>
            <a:ext cx="1370330" cy="0"/>
          </a:xfrm>
          <a:custGeom>
            <a:avLst/>
            <a:gdLst/>
            <a:ahLst/>
            <a:cxnLst/>
            <a:rect l="l" t="t" r="r" b="b"/>
            <a:pathLst>
              <a:path w="1370329">
                <a:moveTo>
                  <a:pt x="0" y="0"/>
                </a:moveTo>
                <a:lnTo>
                  <a:pt x="1370330" y="0"/>
                </a:lnTo>
              </a:path>
            </a:pathLst>
          </a:custGeom>
          <a:ln w="406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623809" y="508254"/>
            <a:ext cx="887094" cy="0"/>
          </a:xfrm>
          <a:custGeom>
            <a:avLst/>
            <a:gdLst/>
            <a:ahLst/>
            <a:cxnLst/>
            <a:rect l="l" t="t" r="r" b="b"/>
            <a:pathLst>
              <a:path w="887095">
                <a:moveTo>
                  <a:pt x="0" y="0"/>
                </a:moveTo>
                <a:lnTo>
                  <a:pt x="887095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0" y="518159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8915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851019" y="518159"/>
            <a:ext cx="1436370" cy="0"/>
          </a:xfrm>
          <a:custGeom>
            <a:avLst/>
            <a:gdLst/>
            <a:ahLst/>
            <a:cxnLst/>
            <a:rect l="l" t="t" r="r" b="b"/>
            <a:pathLst>
              <a:path w="1436370">
                <a:moveTo>
                  <a:pt x="0" y="0"/>
                </a:moveTo>
                <a:lnTo>
                  <a:pt x="1436369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580376" y="521398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725" y="0"/>
                </a:lnTo>
              </a:path>
            </a:pathLst>
          </a:custGeom>
          <a:ln w="3175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607681" y="516826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6476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0" y="526541"/>
            <a:ext cx="1051560" cy="0"/>
          </a:xfrm>
          <a:custGeom>
            <a:avLst/>
            <a:gdLst/>
            <a:ahLst/>
            <a:cxnLst/>
            <a:rect l="l" t="t" r="r" b="b"/>
            <a:pathLst>
              <a:path w="1051560">
                <a:moveTo>
                  <a:pt x="0" y="0"/>
                </a:moveTo>
                <a:lnTo>
                  <a:pt x="1051509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929251" y="526541"/>
            <a:ext cx="1431925" cy="0"/>
          </a:xfrm>
          <a:custGeom>
            <a:avLst/>
            <a:gdLst/>
            <a:ahLst/>
            <a:cxnLst/>
            <a:rect l="l" t="t" r="r" b="b"/>
            <a:pathLst>
              <a:path w="1431925">
                <a:moveTo>
                  <a:pt x="0" y="0"/>
                </a:moveTo>
                <a:lnTo>
                  <a:pt x="143192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495158" y="526541"/>
            <a:ext cx="926465" cy="0"/>
          </a:xfrm>
          <a:custGeom>
            <a:avLst/>
            <a:gdLst/>
            <a:ahLst/>
            <a:cxnLst/>
            <a:rect l="l" t="t" r="r" b="b"/>
            <a:pathLst>
              <a:path w="926465">
                <a:moveTo>
                  <a:pt x="0" y="0"/>
                </a:moveTo>
                <a:lnTo>
                  <a:pt x="92646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0" y="535686"/>
            <a:ext cx="1024255" cy="0"/>
          </a:xfrm>
          <a:custGeom>
            <a:avLst/>
            <a:gdLst/>
            <a:ahLst/>
            <a:cxnLst/>
            <a:rect l="l" t="t" r="r" b="b"/>
            <a:pathLst>
              <a:path w="1024255">
                <a:moveTo>
                  <a:pt x="0" y="0"/>
                </a:moveTo>
                <a:lnTo>
                  <a:pt x="1024229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007483" y="535686"/>
            <a:ext cx="1438275" cy="0"/>
          </a:xfrm>
          <a:custGeom>
            <a:avLst/>
            <a:gdLst/>
            <a:ahLst/>
            <a:cxnLst/>
            <a:rect l="l" t="t" r="r" b="b"/>
            <a:pathLst>
              <a:path w="1438275">
                <a:moveTo>
                  <a:pt x="0" y="0"/>
                </a:moveTo>
                <a:lnTo>
                  <a:pt x="1438147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426070" y="538987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>
                <a:moveTo>
                  <a:pt x="0" y="0"/>
                </a:moveTo>
                <a:lnTo>
                  <a:pt x="913129" y="0"/>
                </a:lnTo>
              </a:path>
            </a:pathLst>
          </a:custGeom>
          <a:ln w="4064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468616" y="533654"/>
            <a:ext cx="895985" cy="0"/>
          </a:xfrm>
          <a:custGeom>
            <a:avLst/>
            <a:gdLst/>
            <a:ahLst/>
            <a:cxnLst/>
            <a:rect l="l" t="t" r="r" b="b"/>
            <a:pathLst>
              <a:path w="895984">
                <a:moveTo>
                  <a:pt x="0" y="0"/>
                </a:moveTo>
                <a:lnTo>
                  <a:pt x="895984" y="0"/>
                </a:lnTo>
              </a:path>
            </a:pathLst>
          </a:custGeom>
          <a:ln w="6603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0" y="544830"/>
            <a:ext cx="998219" cy="0"/>
          </a:xfrm>
          <a:custGeom>
            <a:avLst/>
            <a:gdLst/>
            <a:ahLst/>
            <a:cxnLst/>
            <a:rect l="l" t="t" r="r" b="b"/>
            <a:pathLst>
              <a:path w="998219">
                <a:moveTo>
                  <a:pt x="0" y="0"/>
                </a:moveTo>
                <a:lnTo>
                  <a:pt x="997661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86730" y="544830"/>
            <a:ext cx="1434465" cy="0"/>
          </a:xfrm>
          <a:custGeom>
            <a:avLst/>
            <a:gdLst/>
            <a:ahLst/>
            <a:cxnLst/>
            <a:rect l="l" t="t" r="r" b="b"/>
            <a:pathLst>
              <a:path w="1434465">
                <a:moveTo>
                  <a:pt x="0" y="0"/>
                </a:moveTo>
                <a:lnTo>
                  <a:pt x="1433957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336663" y="544830"/>
            <a:ext cx="1000125" cy="0"/>
          </a:xfrm>
          <a:custGeom>
            <a:avLst/>
            <a:gdLst/>
            <a:ahLst/>
            <a:cxnLst/>
            <a:rect l="l" t="t" r="r" b="b"/>
            <a:pathLst>
              <a:path w="1000125">
                <a:moveTo>
                  <a:pt x="0" y="0"/>
                </a:moveTo>
                <a:lnTo>
                  <a:pt x="999616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0" y="553973"/>
            <a:ext cx="970280" cy="0"/>
          </a:xfrm>
          <a:custGeom>
            <a:avLst/>
            <a:gdLst/>
            <a:ahLst/>
            <a:cxnLst/>
            <a:rect l="l" t="t" r="r" b="b"/>
            <a:pathLst>
              <a:path w="970280">
                <a:moveTo>
                  <a:pt x="0" y="0"/>
                </a:moveTo>
                <a:lnTo>
                  <a:pt x="970229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242940" y="557974"/>
            <a:ext cx="1354455" cy="0"/>
          </a:xfrm>
          <a:custGeom>
            <a:avLst/>
            <a:gdLst/>
            <a:ahLst/>
            <a:cxnLst/>
            <a:rect l="l" t="t" r="r" b="b"/>
            <a:pathLst>
              <a:path w="1354454">
                <a:moveTo>
                  <a:pt x="0" y="0"/>
                </a:moveTo>
                <a:lnTo>
                  <a:pt x="1354455" y="0"/>
                </a:lnTo>
              </a:path>
            </a:pathLst>
          </a:custGeom>
          <a:ln w="3175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197855" y="552640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59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8000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261479" y="553973"/>
            <a:ext cx="1022350" cy="0"/>
          </a:xfrm>
          <a:custGeom>
            <a:avLst/>
            <a:gdLst/>
            <a:ahLst/>
            <a:cxnLst/>
            <a:rect l="l" t="t" r="r" b="b"/>
            <a:pathLst>
              <a:path w="1022350">
                <a:moveTo>
                  <a:pt x="0" y="0"/>
                </a:moveTo>
                <a:lnTo>
                  <a:pt x="1022350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0" y="56388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177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254752" y="563880"/>
            <a:ext cx="1535430" cy="0"/>
          </a:xfrm>
          <a:custGeom>
            <a:avLst/>
            <a:gdLst/>
            <a:ahLst/>
            <a:cxnLst/>
            <a:rect l="l" t="t" r="r" b="b"/>
            <a:pathLst>
              <a:path w="1535429">
                <a:moveTo>
                  <a:pt x="0" y="0"/>
                </a:moveTo>
                <a:lnTo>
                  <a:pt x="1535429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085456" y="563880"/>
            <a:ext cx="1140460" cy="0"/>
          </a:xfrm>
          <a:custGeom>
            <a:avLst/>
            <a:gdLst/>
            <a:ahLst/>
            <a:cxnLst/>
            <a:rect l="l" t="t" r="r" b="b"/>
            <a:pathLst>
              <a:path w="1140459">
                <a:moveTo>
                  <a:pt x="0" y="0"/>
                </a:moveTo>
                <a:lnTo>
                  <a:pt x="1140460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0" y="568451"/>
            <a:ext cx="8174355" cy="7620"/>
          </a:xfrm>
          <a:custGeom>
            <a:avLst/>
            <a:gdLst/>
            <a:ahLst/>
            <a:cxnLst/>
            <a:rect l="l" t="t" r="r" b="b"/>
            <a:pathLst>
              <a:path w="8174355" h="7620">
                <a:moveTo>
                  <a:pt x="912469" y="0"/>
                </a:moveTo>
                <a:lnTo>
                  <a:pt x="0" y="0"/>
                </a:lnTo>
                <a:lnTo>
                  <a:pt x="0" y="7620"/>
                </a:lnTo>
                <a:lnTo>
                  <a:pt x="886434" y="7620"/>
                </a:lnTo>
                <a:lnTo>
                  <a:pt x="892784" y="5461"/>
                </a:lnTo>
                <a:lnTo>
                  <a:pt x="912469" y="0"/>
                </a:lnTo>
                <a:close/>
              </a:path>
              <a:path w="8174355" h="7620">
                <a:moveTo>
                  <a:pt x="6789801" y="0"/>
                </a:moveTo>
                <a:lnTo>
                  <a:pt x="5332603" y="0"/>
                </a:lnTo>
                <a:lnTo>
                  <a:pt x="5411343" y="7620"/>
                </a:lnTo>
                <a:lnTo>
                  <a:pt x="8123301" y="7620"/>
                </a:lnTo>
                <a:lnTo>
                  <a:pt x="8130285" y="6476"/>
                </a:lnTo>
                <a:lnTo>
                  <a:pt x="6933946" y="6476"/>
                </a:lnTo>
                <a:lnTo>
                  <a:pt x="6789801" y="0"/>
                </a:lnTo>
                <a:close/>
              </a:path>
              <a:path w="8174355" h="7620">
                <a:moveTo>
                  <a:pt x="8174101" y="0"/>
                </a:moveTo>
                <a:lnTo>
                  <a:pt x="7085076" y="0"/>
                </a:lnTo>
                <a:lnTo>
                  <a:pt x="6933946" y="6476"/>
                </a:lnTo>
                <a:lnTo>
                  <a:pt x="8130285" y="6476"/>
                </a:lnTo>
                <a:lnTo>
                  <a:pt x="8174101" y="0"/>
                </a:lnTo>
                <a:close/>
              </a:path>
            </a:pathLst>
          </a:custGeom>
          <a:solidFill>
            <a:srgbClr val="00ACD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0" y="581405"/>
            <a:ext cx="886460" cy="0"/>
          </a:xfrm>
          <a:custGeom>
            <a:avLst/>
            <a:gdLst/>
            <a:ahLst/>
            <a:cxnLst/>
            <a:rect l="l" t="t" r="r" b="b"/>
            <a:pathLst>
              <a:path w="886460">
                <a:moveTo>
                  <a:pt x="0" y="0"/>
                </a:moveTo>
                <a:lnTo>
                  <a:pt x="886396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411089" y="581405"/>
            <a:ext cx="2712085" cy="0"/>
          </a:xfrm>
          <a:custGeom>
            <a:avLst/>
            <a:gdLst/>
            <a:ahLst/>
            <a:cxnLst/>
            <a:rect l="l" t="t" r="r" b="b"/>
            <a:pathLst>
              <a:path w="2712084">
                <a:moveTo>
                  <a:pt x="0" y="0"/>
                </a:moveTo>
                <a:lnTo>
                  <a:pt x="2711831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0" y="590550"/>
            <a:ext cx="864869" cy="0"/>
          </a:xfrm>
          <a:custGeom>
            <a:avLst/>
            <a:gdLst/>
            <a:ahLst/>
            <a:cxnLst/>
            <a:rect l="l" t="t" r="r" b="b"/>
            <a:pathLst>
              <a:path w="864869">
                <a:moveTo>
                  <a:pt x="0" y="0"/>
                </a:moveTo>
                <a:lnTo>
                  <a:pt x="864857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490083" y="590550"/>
            <a:ext cx="2581910" cy="0"/>
          </a:xfrm>
          <a:custGeom>
            <a:avLst/>
            <a:gdLst/>
            <a:ahLst/>
            <a:cxnLst/>
            <a:rect l="l" t="t" r="r" b="b"/>
            <a:pathLst>
              <a:path w="2581909">
                <a:moveTo>
                  <a:pt x="0" y="0"/>
                </a:moveTo>
                <a:lnTo>
                  <a:pt x="2581910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0" y="599694"/>
            <a:ext cx="843280" cy="0"/>
          </a:xfrm>
          <a:custGeom>
            <a:avLst/>
            <a:gdLst/>
            <a:ahLst/>
            <a:cxnLst/>
            <a:rect l="l" t="t" r="r" b="b"/>
            <a:pathLst>
              <a:path w="843280">
                <a:moveTo>
                  <a:pt x="0" y="0"/>
                </a:moveTo>
                <a:lnTo>
                  <a:pt x="842670" y="0"/>
                </a:lnTo>
              </a:path>
            </a:pathLst>
          </a:custGeom>
          <a:ln w="10667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619241" y="600329"/>
            <a:ext cx="2360930" cy="0"/>
          </a:xfrm>
          <a:custGeom>
            <a:avLst/>
            <a:gdLst/>
            <a:ahLst/>
            <a:cxnLst/>
            <a:rect l="l" t="t" r="r" b="b"/>
            <a:pathLst>
              <a:path w="2360929">
                <a:moveTo>
                  <a:pt x="0" y="0"/>
                </a:moveTo>
                <a:lnTo>
                  <a:pt x="2360422" y="0"/>
                </a:lnTo>
              </a:path>
            </a:pathLst>
          </a:custGeom>
          <a:ln w="9398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574157" y="594994"/>
            <a:ext cx="2444115" cy="0"/>
          </a:xfrm>
          <a:custGeom>
            <a:avLst/>
            <a:gdLst/>
            <a:ahLst/>
            <a:cxnLst/>
            <a:rect l="l" t="t" r="r" b="b"/>
            <a:pathLst>
              <a:path w="2444115">
                <a:moveTo>
                  <a:pt x="0" y="0"/>
                </a:moveTo>
                <a:lnTo>
                  <a:pt x="2443607" y="0"/>
                </a:lnTo>
              </a:path>
            </a:pathLst>
          </a:custGeom>
          <a:ln w="3175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0" y="609600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>
                <a:moveTo>
                  <a:pt x="0" y="0"/>
                </a:moveTo>
                <a:lnTo>
                  <a:pt x="817829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657469" y="609600"/>
            <a:ext cx="2286635" cy="0"/>
          </a:xfrm>
          <a:custGeom>
            <a:avLst/>
            <a:gdLst/>
            <a:ahLst/>
            <a:cxnLst/>
            <a:rect l="l" t="t" r="r" b="b"/>
            <a:pathLst>
              <a:path w="2286634">
                <a:moveTo>
                  <a:pt x="0" y="0"/>
                </a:moveTo>
                <a:lnTo>
                  <a:pt x="2286507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0" y="618744"/>
            <a:ext cx="796290" cy="0"/>
          </a:xfrm>
          <a:custGeom>
            <a:avLst/>
            <a:gdLst/>
            <a:ahLst/>
            <a:cxnLst/>
            <a:rect l="l" t="t" r="r" b="b"/>
            <a:pathLst>
              <a:path w="796290">
                <a:moveTo>
                  <a:pt x="0" y="0"/>
                </a:moveTo>
                <a:lnTo>
                  <a:pt x="795693" y="0"/>
                </a:lnTo>
              </a:path>
            </a:pathLst>
          </a:custGeom>
          <a:ln w="9143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818759" y="622173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312" y="0"/>
                </a:lnTo>
              </a:path>
            </a:pathLst>
          </a:custGeom>
          <a:ln w="3175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770498" y="617601"/>
            <a:ext cx="2076450" cy="0"/>
          </a:xfrm>
          <a:custGeom>
            <a:avLst/>
            <a:gdLst/>
            <a:ahLst/>
            <a:cxnLst/>
            <a:rect l="l" t="t" r="r" b="b"/>
            <a:pathLst>
              <a:path w="2076450">
                <a:moveTo>
                  <a:pt x="0" y="0"/>
                </a:moveTo>
                <a:lnTo>
                  <a:pt x="2075942" y="0"/>
                </a:lnTo>
              </a:path>
            </a:pathLst>
          </a:custGeom>
          <a:ln w="6857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0" y="62712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141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819013" y="627126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439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0" y="636269"/>
            <a:ext cx="752475" cy="0"/>
          </a:xfrm>
          <a:custGeom>
            <a:avLst/>
            <a:gdLst/>
            <a:ahLst/>
            <a:cxnLst/>
            <a:rect l="l" t="t" r="r" b="b"/>
            <a:pathLst>
              <a:path w="752475">
                <a:moveTo>
                  <a:pt x="0" y="0"/>
                </a:moveTo>
                <a:lnTo>
                  <a:pt x="75191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919470" y="636269"/>
            <a:ext cx="1819275" cy="0"/>
          </a:xfrm>
          <a:custGeom>
            <a:avLst/>
            <a:gdLst/>
            <a:ahLst/>
            <a:cxnLst/>
            <a:rect l="l" t="t" r="r" b="b"/>
            <a:pathLst>
              <a:path w="1819275">
                <a:moveTo>
                  <a:pt x="0" y="0"/>
                </a:moveTo>
                <a:lnTo>
                  <a:pt x="181876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0" y="645413"/>
            <a:ext cx="730885" cy="0"/>
          </a:xfrm>
          <a:custGeom>
            <a:avLst/>
            <a:gdLst/>
            <a:ahLst/>
            <a:cxnLst/>
            <a:rect l="l" t="t" r="r" b="b"/>
            <a:pathLst>
              <a:path w="730885">
                <a:moveTo>
                  <a:pt x="0" y="0"/>
                </a:moveTo>
                <a:lnTo>
                  <a:pt x="730326" y="0"/>
                </a:lnTo>
              </a:path>
            </a:pathLst>
          </a:custGeom>
          <a:ln w="10668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099175" y="64738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3806" y="0"/>
                </a:lnTo>
              </a:path>
            </a:pathLst>
          </a:custGeom>
          <a:ln w="6731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041390" y="642048"/>
            <a:ext cx="1613535" cy="0"/>
          </a:xfrm>
          <a:custGeom>
            <a:avLst/>
            <a:gdLst/>
            <a:ahLst/>
            <a:cxnLst/>
            <a:rect l="l" t="t" r="r" b="b"/>
            <a:pathLst>
              <a:path w="1613534">
                <a:moveTo>
                  <a:pt x="0" y="0"/>
                </a:moveTo>
                <a:lnTo>
                  <a:pt x="1613027" y="0"/>
                </a:lnTo>
              </a:path>
            </a:pathLst>
          </a:custGeom>
          <a:ln w="3937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5319"/>
            <a:ext cx="704850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824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134480" y="655319"/>
            <a:ext cx="1430020" cy="0"/>
          </a:xfrm>
          <a:custGeom>
            <a:avLst/>
            <a:gdLst/>
            <a:ahLst/>
            <a:cxnLst/>
            <a:rect l="l" t="t" r="r" b="b"/>
            <a:pathLst>
              <a:path w="1430020">
                <a:moveTo>
                  <a:pt x="0" y="0"/>
                </a:moveTo>
                <a:lnTo>
                  <a:pt x="1430020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664463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5">
                <a:moveTo>
                  <a:pt x="0" y="0"/>
                </a:moveTo>
                <a:lnTo>
                  <a:pt x="683285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235319" y="664463"/>
            <a:ext cx="1226185" cy="0"/>
          </a:xfrm>
          <a:custGeom>
            <a:avLst/>
            <a:gdLst/>
            <a:ahLst/>
            <a:cxnLst/>
            <a:rect l="l" t="t" r="r" b="b"/>
            <a:pathLst>
              <a:path w="1226184">
                <a:moveTo>
                  <a:pt x="0" y="0"/>
                </a:moveTo>
                <a:lnTo>
                  <a:pt x="1226184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0" y="672845"/>
            <a:ext cx="661670" cy="0"/>
          </a:xfrm>
          <a:custGeom>
            <a:avLst/>
            <a:gdLst/>
            <a:ahLst/>
            <a:cxnLst/>
            <a:rect l="l" t="t" r="r" b="b"/>
            <a:pathLst>
              <a:path w="661670">
                <a:moveTo>
                  <a:pt x="0" y="0"/>
                </a:moveTo>
                <a:lnTo>
                  <a:pt x="661047" y="0"/>
                </a:lnTo>
              </a:path>
            </a:pathLst>
          </a:custGeom>
          <a:ln w="10667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452996" y="673544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9270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343141" y="668210"/>
            <a:ext cx="1007110" cy="0"/>
          </a:xfrm>
          <a:custGeom>
            <a:avLst/>
            <a:gdLst/>
            <a:ahLst/>
            <a:cxnLst/>
            <a:rect l="l" t="t" r="r" b="b"/>
            <a:pathLst>
              <a:path w="1007109">
                <a:moveTo>
                  <a:pt x="0" y="0"/>
                </a:moveTo>
                <a:lnTo>
                  <a:pt x="1007110" y="0"/>
                </a:lnTo>
              </a:path>
            </a:pathLst>
          </a:custGeom>
          <a:ln w="3175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0" y="681355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5">
                <a:moveTo>
                  <a:pt x="0" y="0"/>
                </a:moveTo>
                <a:lnTo>
                  <a:pt x="628015" y="0"/>
                </a:lnTo>
              </a:path>
            </a:pathLst>
          </a:custGeom>
          <a:ln w="9398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658609" y="682688"/>
            <a:ext cx="417195" cy="0"/>
          </a:xfrm>
          <a:custGeom>
            <a:avLst/>
            <a:gdLst/>
            <a:ahLst/>
            <a:cxnLst/>
            <a:rect l="l" t="t" r="r" b="b"/>
            <a:pathLst>
              <a:path w="417195">
                <a:moveTo>
                  <a:pt x="0" y="0"/>
                </a:moveTo>
                <a:lnTo>
                  <a:pt x="417195" y="0"/>
                </a:lnTo>
              </a:path>
            </a:pathLst>
          </a:custGeom>
          <a:ln w="9271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541134" y="677354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485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0" y="691895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>
                <a:moveTo>
                  <a:pt x="0" y="0"/>
                </a:moveTo>
                <a:lnTo>
                  <a:pt x="614641" y="0"/>
                </a:lnTo>
              </a:path>
            </a:pathLst>
          </a:custGeom>
          <a:ln w="9143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761098" y="68865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>
                <a:moveTo>
                  <a:pt x="0" y="0"/>
                </a:moveTo>
                <a:lnTo>
                  <a:pt x="151765" y="0"/>
                </a:lnTo>
              </a:path>
            </a:pathLst>
          </a:custGeom>
          <a:ln w="3175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0" y="701040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408" y="0"/>
                </a:lnTo>
              </a:path>
            </a:pathLst>
          </a:custGeom>
          <a:ln w="9144">
            <a:solidFill>
              <a:srgbClr val="009E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0" y="710183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9143">
            <a:solidFill>
              <a:srgbClr val="009D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0" y="718566"/>
            <a:ext cx="561340" cy="0"/>
          </a:xfrm>
          <a:custGeom>
            <a:avLst/>
            <a:gdLst/>
            <a:ahLst/>
            <a:cxnLst/>
            <a:rect l="l" t="t" r="r" b="b"/>
            <a:pathLst>
              <a:path w="561340">
                <a:moveTo>
                  <a:pt x="0" y="0"/>
                </a:moveTo>
                <a:lnTo>
                  <a:pt x="560832" y="0"/>
                </a:lnTo>
              </a:path>
            </a:pathLst>
          </a:custGeom>
          <a:ln w="10667">
            <a:solidFill>
              <a:srgbClr val="009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0" y="727709"/>
            <a:ext cx="543560" cy="0"/>
          </a:xfrm>
          <a:custGeom>
            <a:avLst/>
            <a:gdLst/>
            <a:ahLst/>
            <a:cxnLst/>
            <a:rect l="l" t="t" r="r" b="b"/>
            <a:pathLst>
              <a:path w="543560">
                <a:moveTo>
                  <a:pt x="0" y="0"/>
                </a:moveTo>
                <a:lnTo>
                  <a:pt x="543433" y="0"/>
                </a:lnTo>
              </a:path>
            </a:pathLst>
          </a:custGeom>
          <a:ln w="10668">
            <a:solidFill>
              <a:srgbClr val="009B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0" y="737616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5">
                <a:moveTo>
                  <a:pt x="0" y="0"/>
                </a:moveTo>
                <a:lnTo>
                  <a:pt x="522097" y="0"/>
                </a:lnTo>
              </a:path>
            </a:pathLst>
          </a:custGeom>
          <a:ln w="9143">
            <a:solidFill>
              <a:srgbClr val="009A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0" y="75133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>
                <a:moveTo>
                  <a:pt x="0" y="0"/>
                </a:moveTo>
                <a:lnTo>
                  <a:pt x="505333" y="0"/>
                </a:lnTo>
              </a:path>
            </a:pathLst>
          </a:custGeom>
          <a:ln w="18287">
            <a:solidFill>
              <a:srgbClr val="009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0" y="764286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392" y="0"/>
                </a:lnTo>
              </a:path>
            </a:pathLst>
          </a:custGeom>
          <a:ln w="10668">
            <a:solidFill>
              <a:srgbClr val="0096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0" y="773430"/>
            <a:ext cx="451484" cy="0"/>
          </a:xfrm>
          <a:custGeom>
            <a:avLst/>
            <a:gdLst/>
            <a:ahLst/>
            <a:cxnLst/>
            <a:rect l="l" t="t" r="r" b="b"/>
            <a:pathLst>
              <a:path w="451484">
                <a:moveTo>
                  <a:pt x="0" y="0"/>
                </a:moveTo>
                <a:lnTo>
                  <a:pt x="451104" y="0"/>
                </a:lnTo>
              </a:path>
            </a:pathLst>
          </a:custGeom>
          <a:ln w="10667">
            <a:solidFill>
              <a:srgbClr val="0095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0" y="783336"/>
            <a:ext cx="431165" cy="0"/>
          </a:xfrm>
          <a:custGeom>
            <a:avLst/>
            <a:gdLst/>
            <a:ahLst/>
            <a:cxnLst/>
            <a:rect l="l" t="t" r="r" b="b"/>
            <a:pathLst>
              <a:path w="431165">
                <a:moveTo>
                  <a:pt x="0" y="0"/>
                </a:moveTo>
                <a:lnTo>
                  <a:pt x="430656" y="0"/>
                </a:lnTo>
              </a:path>
            </a:pathLst>
          </a:custGeom>
          <a:ln w="9144">
            <a:solidFill>
              <a:srgbClr val="0094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0" y="792480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369" y="0"/>
                </a:lnTo>
              </a:path>
            </a:pathLst>
          </a:custGeom>
          <a:ln w="9143">
            <a:solidFill>
              <a:srgbClr val="0093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0" y="801623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9144">
            <a:solidFill>
              <a:srgbClr val="0092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0" y="810894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525" y="0"/>
                </a:lnTo>
              </a:path>
            </a:pathLst>
          </a:custGeom>
          <a:ln w="8889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0" y="805815"/>
            <a:ext cx="376555" cy="0"/>
          </a:xfrm>
          <a:custGeom>
            <a:avLst/>
            <a:gdLst/>
            <a:ahLst/>
            <a:cxnLst/>
            <a:rect l="l" t="t" r="r" b="b"/>
            <a:pathLst>
              <a:path w="376555">
                <a:moveTo>
                  <a:pt x="0" y="0"/>
                </a:moveTo>
                <a:lnTo>
                  <a:pt x="376428" y="0"/>
                </a:lnTo>
              </a:path>
            </a:pathLst>
          </a:custGeom>
          <a:ln w="3175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0" y="819150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1188" y="0"/>
                </a:lnTo>
              </a:path>
            </a:pathLst>
          </a:custGeom>
          <a:ln w="10668">
            <a:solidFill>
              <a:srgbClr val="009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0" y="829055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9143">
            <a:solidFill>
              <a:srgbClr val="0090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0" y="838200"/>
            <a:ext cx="327660" cy="0"/>
          </a:xfrm>
          <a:custGeom>
            <a:avLst/>
            <a:gdLst/>
            <a:ahLst/>
            <a:cxnLst/>
            <a:rect l="l" t="t" r="r" b="b"/>
            <a:pathLst>
              <a:path w="327660">
                <a:moveTo>
                  <a:pt x="0" y="0"/>
                </a:moveTo>
                <a:lnTo>
                  <a:pt x="327660" y="0"/>
                </a:lnTo>
              </a:path>
            </a:pathLst>
          </a:custGeom>
          <a:ln w="9144">
            <a:solidFill>
              <a:srgbClr val="008F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0" y="847344"/>
            <a:ext cx="311785" cy="0"/>
          </a:xfrm>
          <a:custGeom>
            <a:avLst/>
            <a:gdLst/>
            <a:ahLst/>
            <a:cxnLst/>
            <a:rect l="l" t="t" r="r" b="b"/>
            <a:pathLst>
              <a:path w="311785">
                <a:moveTo>
                  <a:pt x="0" y="0"/>
                </a:moveTo>
                <a:lnTo>
                  <a:pt x="311785" y="0"/>
                </a:lnTo>
              </a:path>
            </a:pathLst>
          </a:custGeom>
          <a:ln w="9143">
            <a:solidFill>
              <a:srgbClr val="008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0" y="855725"/>
            <a:ext cx="297180" cy="0"/>
          </a:xfrm>
          <a:custGeom>
            <a:avLst/>
            <a:gdLst/>
            <a:ahLst/>
            <a:cxnLst/>
            <a:rect l="l" t="t" r="r" b="b"/>
            <a:pathLst>
              <a:path w="297180">
                <a:moveTo>
                  <a:pt x="0" y="0"/>
                </a:moveTo>
                <a:lnTo>
                  <a:pt x="297180" y="0"/>
                </a:lnTo>
              </a:path>
            </a:pathLst>
          </a:custGeom>
          <a:ln w="10668">
            <a:solidFill>
              <a:srgbClr val="008D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0" y="864869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10667">
            <a:solidFill>
              <a:srgbClr val="008B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0" y="874775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>
                <a:moveTo>
                  <a:pt x="0" y="0"/>
                </a:moveTo>
                <a:lnTo>
                  <a:pt x="263652" y="0"/>
                </a:lnTo>
              </a:path>
            </a:pathLst>
          </a:custGeom>
          <a:ln w="9144">
            <a:solidFill>
              <a:srgbClr val="008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0" y="879347"/>
            <a:ext cx="246888" cy="149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402835" y="9144"/>
            <a:ext cx="4741545" cy="0"/>
          </a:xfrm>
          <a:custGeom>
            <a:avLst/>
            <a:gdLst/>
            <a:ahLst/>
            <a:cxnLst/>
            <a:rect l="l" t="t" r="r" b="b"/>
            <a:pathLst>
              <a:path w="4741545">
                <a:moveTo>
                  <a:pt x="0" y="0"/>
                </a:moveTo>
                <a:lnTo>
                  <a:pt x="4741164" y="0"/>
                </a:lnTo>
              </a:path>
            </a:pathLst>
          </a:custGeom>
          <a:ln w="18288">
            <a:solidFill>
              <a:srgbClr val="009A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450079" y="23622"/>
            <a:ext cx="4693285" cy="0"/>
          </a:xfrm>
          <a:custGeom>
            <a:avLst/>
            <a:gdLst/>
            <a:ahLst/>
            <a:cxnLst/>
            <a:rect l="l" t="t" r="r" b="b"/>
            <a:pathLst>
              <a:path w="4693284">
                <a:moveTo>
                  <a:pt x="0" y="0"/>
                </a:moveTo>
                <a:lnTo>
                  <a:pt x="4693285" y="0"/>
                </a:lnTo>
              </a:path>
            </a:pathLst>
          </a:custGeom>
          <a:ln w="13715">
            <a:solidFill>
              <a:srgbClr val="009A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489703" y="37338"/>
            <a:ext cx="4653915" cy="0"/>
          </a:xfrm>
          <a:custGeom>
            <a:avLst/>
            <a:gdLst/>
            <a:ahLst/>
            <a:cxnLst/>
            <a:rect l="l" t="t" r="r" b="b"/>
            <a:pathLst>
              <a:path w="4653915">
                <a:moveTo>
                  <a:pt x="0" y="0"/>
                </a:moveTo>
                <a:lnTo>
                  <a:pt x="4653661" y="0"/>
                </a:lnTo>
              </a:path>
            </a:pathLst>
          </a:custGeom>
          <a:ln w="13716">
            <a:solidFill>
              <a:srgbClr val="009B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526279" y="50292"/>
            <a:ext cx="4617720" cy="0"/>
          </a:xfrm>
          <a:custGeom>
            <a:avLst/>
            <a:gdLst/>
            <a:ahLst/>
            <a:cxnLst/>
            <a:rect l="l" t="t" r="r" b="b"/>
            <a:pathLst>
              <a:path w="4617720">
                <a:moveTo>
                  <a:pt x="0" y="0"/>
                </a:moveTo>
                <a:lnTo>
                  <a:pt x="4617720" y="0"/>
                </a:lnTo>
              </a:path>
            </a:pathLst>
          </a:custGeom>
          <a:ln w="15239">
            <a:solidFill>
              <a:srgbClr val="009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565903" y="63246"/>
            <a:ext cx="4578350" cy="0"/>
          </a:xfrm>
          <a:custGeom>
            <a:avLst/>
            <a:gdLst/>
            <a:ahLst/>
            <a:cxnLst/>
            <a:rect l="l" t="t" r="r" b="b"/>
            <a:pathLst>
              <a:path w="4578350">
                <a:moveTo>
                  <a:pt x="0" y="0"/>
                </a:moveTo>
                <a:lnTo>
                  <a:pt x="4578096" y="0"/>
                </a:lnTo>
              </a:path>
            </a:pathLst>
          </a:custGeom>
          <a:ln w="13715">
            <a:solidFill>
              <a:srgbClr val="009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608576" y="75438"/>
            <a:ext cx="4535805" cy="0"/>
          </a:xfrm>
          <a:custGeom>
            <a:avLst/>
            <a:gdLst/>
            <a:ahLst/>
            <a:cxnLst/>
            <a:rect l="l" t="t" r="r" b="b"/>
            <a:pathLst>
              <a:path w="4535805">
                <a:moveTo>
                  <a:pt x="0" y="0"/>
                </a:moveTo>
                <a:lnTo>
                  <a:pt x="4535424" y="0"/>
                </a:lnTo>
              </a:path>
            </a:pathLst>
          </a:custGeom>
          <a:ln w="13716">
            <a:solidFill>
              <a:srgbClr val="009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649723" y="88392"/>
            <a:ext cx="449453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276" y="0"/>
                </a:lnTo>
              </a:path>
            </a:pathLst>
          </a:custGeom>
          <a:ln w="15239">
            <a:solidFill>
              <a:srgbClr val="009C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695444" y="102870"/>
            <a:ext cx="4448810" cy="0"/>
          </a:xfrm>
          <a:custGeom>
            <a:avLst/>
            <a:gdLst/>
            <a:ahLst/>
            <a:cxnLst/>
            <a:rect l="l" t="t" r="r" b="b"/>
            <a:pathLst>
              <a:path w="4448809">
                <a:moveTo>
                  <a:pt x="0" y="0"/>
                </a:moveTo>
                <a:lnTo>
                  <a:pt x="4448556" y="0"/>
                </a:lnTo>
              </a:path>
            </a:pathLst>
          </a:custGeom>
          <a:ln w="13716">
            <a:solidFill>
              <a:srgbClr val="009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738115" y="115062"/>
            <a:ext cx="4406265" cy="0"/>
          </a:xfrm>
          <a:custGeom>
            <a:avLst/>
            <a:gdLst/>
            <a:ahLst/>
            <a:cxnLst/>
            <a:rect l="l" t="t" r="r" b="b"/>
            <a:pathLst>
              <a:path w="4406265">
                <a:moveTo>
                  <a:pt x="0" y="0"/>
                </a:moveTo>
                <a:lnTo>
                  <a:pt x="4405884" y="0"/>
                </a:lnTo>
              </a:path>
            </a:pathLst>
          </a:custGeom>
          <a:ln w="13716">
            <a:solidFill>
              <a:srgbClr val="009D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779264" y="127254"/>
            <a:ext cx="4364990" cy="0"/>
          </a:xfrm>
          <a:custGeom>
            <a:avLst/>
            <a:gdLst/>
            <a:ahLst/>
            <a:cxnLst/>
            <a:rect l="l" t="t" r="r" b="b"/>
            <a:pathLst>
              <a:path w="4364990">
                <a:moveTo>
                  <a:pt x="0" y="0"/>
                </a:moveTo>
                <a:lnTo>
                  <a:pt x="4364736" y="0"/>
                </a:lnTo>
              </a:path>
            </a:pathLst>
          </a:custGeom>
          <a:ln w="13715">
            <a:solidFill>
              <a:srgbClr val="009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823459" y="140970"/>
            <a:ext cx="4320540" cy="0"/>
          </a:xfrm>
          <a:custGeom>
            <a:avLst/>
            <a:gdLst/>
            <a:ahLst/>
            <a:cxnLst/>
            <a:rect l="l" t="t" r="r" b="b"/>
            <a:pathLst>
              <a:path w="4320540">
                <a:moveTo>
                  <a:pt x="0" y="0"/>
                </a:moveTo>
                <a:lnTo>
                  <a:pt x="4320540" y="0"/>
                </a:lnTo>
              </a:path>
            </a:pathLst>
          </a:custGeom>
          <a:ln w="13716">
            <a:solidFill>
              <a:srgbClr val="009E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869179" y="153162"/>
            <a:ext cx="4274820" cy="0"/>
          </a:xfrm>
          <a:custGeom>
            <a:avLst/>
            <a:gdLst/>
            <a:ahLst/>
            <a:cxnLst/>
            <a:rect l="l" t="t" r="r" b="b"/>
            <a:pathLst>
              <a:path w="4274820">
                <a:moveTo>
                  <a:pt x="0" y="0"/>
                </a:moveTo>
                <a:lnTo>
                  <a:pt x="4274820" y="0"/>
                </a:lnTo>
              </a:path>
            </a:pathLst>
          </a:custGeom>
          <a:ln w="13716">
            <a:solidFill>
              <a:srgbClr val="009E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919471" y="166878"/>
            <a:ext cx="4224020" cy="0"/>
          </a:xfrm>
          <a:custGeom>
            <a:avLst/>
            <a:gdLst/>
            <a:ahLst/>
            <a:cxnLst/>
            <a:rect l="l" t="t" r="r" b="b"/>
            <a:pathLst>
              <a:path w="4224020">
                <a:moveTo>
                  <a:pt x="0" y="0"/>
                </a:moveTo>
                <a:lnTo>
                  <a:pt x="4223893" y="0"/>
                </a:lnTo>
              </a:path>
            </a:pathLst>
          </a:custGeom>
          <a:ln w="13715">
            <a:solidFill>
              <a:srgbClr val="009E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965191" y="179831"/>
            <a:ext cx="4178935" cy="0"/>
          </a:xfrm>
          <a:custGeom>
            <a:avLst/>
            <a:gdLst/>
            <a:ahLst/>
            <a:cxnLst/>
            <a:rect l="l" t="t" r="r" b="b"/>
            <a:pathLst>
              <a:path w="4178934">
                <a:moveTo>
                  <a:pt x="0" y="0"/>
                </a:moveTo>
                <a:lnTo>
                  <a:pt x="4178808" y="0"/>
                </a:lnTo>
              </a:path>
            </a:pathLst>
          </a:custGeom>
          <a:ln w="15240">
            <a:solidFill>
              <a:srgbClr val="009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010911" y="192786"/>
            <a:ext cx="4133215" cy="0"/>
          </a:xfrm>
          <a:custGeom>
            <a:avLst/>
            <a:gdLst/>
            <a:ahLst/>
            <a:cxnLst/>
            <a:rect l="l" t="t" r="r" b="b"/>
            <a:pathLst>
              <a:path w="4133215">
                <a:moveTo>
                  <a:pt x="0" y="0"/>
                </a:moveTo>
                <a:lnTo>
                  <a:pt x="4133088" y="0"/>
                </a:lnTo>
              </a:path>
            </a:pathLst>
          </a:custGeom>
          <a:ln w="13716">
            <a:solidFill>
              <a:srgbClr val="009F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056632" y="204977"/>
            <a:ext cx="4060825" cy="0"/>
          </a:xfrm>
          <a:custGeom>
            <a:avLst/>
            <a:gdLst/>
            <a:ahLst/>
            <a:cxnLst/>
            <a:rect l="l" t="t" r="r" b="b"/>
            <a:pathLst>
              <a:path w="4060825">
                <a:moveTo>
                  <a:pt x="0" y="0"/>
                </a:moveTo>
                <a:lnTo>
                  <a:pt x="4060824" y="0"/>
                </a:lnTo>
              </a:path>
            </a:pathLst>
          </a:custGeom>
          <a:ln w="13715">
            <a:solidFill>
              <a:srgbClr val="009F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102352" y="217931"/>
            <a:ext cx="3970020" cy="0"/>
          </a:xfrm>
          <a:custGeom>
            <a:avLst/>
            <a:gdLst/>
            <a:ahLst/>
            <a:cxnLst/>
            <a:rect l="l" t="t" r="r" b="b"/>
            <a:pathLst>
              <a:path w="3970020">
                <a:moveTo>
                  <a:pt x="0" y="0"/>
                </a:moveTo>
                <a:lnTo>
                  <a:pt x="3970020" y="0"/>
                </a:lnTo>
              </a:path>
            </a:pathLst>
          </a:custGeom>
          <a:ln w="15240">
            <a:solidFill>
              <a:srgbClr val="009F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154167" y="232409"/>
            <a:ext cx="3869690" cy="0"/>
          </a:xfrm>
          <a:custGeom>
            <a:avLst/>
            <a:gdLst/>
            <a:ahLst/>
            <a:cxnLst/>
            <a:rect l="l" t="t" r="r" b="b"/>
            <a:pathLst>
              <a:path w="3869690">
                <a:moveTo>
                  <a:pt x="0" y="0"/>
                </a:moveTo>
                <a:lnTo>
                  <a:pt x="3869436" y="0"/>
                </a:lnTo>
              </a:path>
            </a:pathLst>
          </a:custGeom>
          <a:ln w="13716">
            <a:solidFill>
              <a:srgbClr val="009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199888" y="244602"/>
            <a:ext cx="3778885" cy="0"/>
          </a:xfrm>
          <a:custGeom>
            <a:avLst/>
            <a:gdLst/>
            <a:ahLst/>
            <a:cxnLst/>
            <a:rect l="l" t="t" r="r" b="b"/>
            <a:pathLst>
              <a:path w="3778884">
                <a:moveTo>
                  <a:pt x="0" y="0"/>
                </a:moveTo>
                <a:lnTo>
                  <a:pt x="3778885" y="0"/>
                </a:lnTo>
              </a:path>
            </a:pathLst>
          </a:custGeom>
          <a:ln w="13715">
            <a:solidFill>
              <a:srgbClr val="00A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245608" y="256793"/>
            <a:ext cx="3688079" cy="0"/>
          </a:xfrm>
          <a:custGeom>
            <a:avLst/>
            <a:gdLst/>
            <a:ahLst/>
            <a:cxnLst/>
            <a:rect l="l" t="t" r="r" b="b"/>
            <a:pathLst>
              <a:path w="3688079">
                <a:moveTo>
                  <a:pt x="0" y="0"/>
                </a:moveTo>
                <a:lnTo>
                  <a:pt x="3688080" y="0"/>
                </a:lnTo>
              </a:path>
            </a:pathLst>
          </a:custGeom>
          <a:ln w="13716">
            <a:solidFill>
              <a:srgbClr val="00A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291328" y="270509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>
                <a:moveTo>
                  <a:pt x="0" y="0"/>
                </a:moveTo>
                <a:lnTo>
                  <a:pt x="3597529" y="0"/>
                </a:lnTo>
              </a:path>
            </a:pathLst>
          </a:custGeom>
          <a:ln w="13716">
            <a:solidFill>
              <a:srgbClr val="00A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337047" y="282702"/>
            <a:ext cx="3508375" cy="0"/>
          </a:xfrm>
          <a:custGeom>
            <a:avLst/>
            <a:gdLst/>
            <a:ahLst/>
            <a:cxnLst/>
            <a:rect l="l" t="t" r="r" b="b"/>
            <a:pathLst>
              <a:path w="3508375">
                <a:moveTo>
                  <a:pt x="0" y="0"/>
                </a:moveTo>
                <a:lnTo>
                  <a:pt x="3508248" y="0"/>
                </a:lnTo>
              </a:path>
            </a:pathLst>
          </a:custGeom>
          <a:ln w="13715">
            <a:solidFill>
              <a:srgbClr val="00A1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387340" y="296418"/>
            <a:ext cx="3408045" cy="0"/>
          </a:xfrm>
          <a:custGeom>
            <a:avLst/>
            <a:gdLst/>
            <a:ahLst/>
            <a:cxnLst/>
            <a:rect l="l" t="t" r="r" b="b"/>
            <a:pathLst>
              <a:path w="3408045">
                <a:moveTo>
                  <a:pt x="0" y="0"/>
                </a:moveTo>
                <a:lnTo>
                  <a:pt x="3407664" y="0"/>
                </a:lnTo>
              </a:path>
            </a:pathLst>
          </a:custGeom>
          <a:ln w="13716">
            <a:solidFill>
              <a:srgbClr val="00A1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433059" y="309372"/>
            <a:ext cx="3319145" cy="0"/>
          </a:xfrm>
          <a:custGeom>
            <a:avLst/>
            <a:gdLst/>
            <a:ahLst/>
            <a:cxnLst/>
            <a:rect l="l" t="t" r="r" b="b"/>
            <a:pathLst>
              <a:path w="3319145">
                <a:moveTo>
                  <a:pt x="0" y="0"/>
                </a:moveTo>
                <a:lnTo>
                  <a:pt x="3318637" y="0"/>
                </a:lnTo>
              </a:path>
            </a:pathLst>
          </a:custGeom>
          <a:ln w="15240">
            <a:solidFill>
              <a:srgbClr val="00A2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478779" y="328422"/>
            <a:ext cx="3228340" cy="0"/>
          </a:xfrm>
          <a:custGeom>
            <a:avLst/>
            <a:gdLst/>
            <a:ahLst/>
            <a:cxnLst/>
            <a:rect l="l" t="t" r="r" b="b"/>
            <a:pathLst>
              <a:path w="3228340">
                <a:moveTo>
                  <a:pt x="0" y="0"/>
                </a:moveTo>
                <a:lnTo>
                  <a:pt x="3227831" y="0"/>
                </a:lnTo>
              </a:path>
            </a:pathLst>
          </a:custGeom>
          <a:ln w="25907">
            <a:solidFill>
              <a:srgbClr val="00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585459" y="347472"/>
            <a:ext cx="3032125" cy="0"/>
          </a:xfrm>
          <a:custGeom>
            <a:avLst/>
            <a:gdLst/>
            <a:ahLst/>
            <a:cxnLst/>
            <a:rect l="l" t="t" r="r" b="b"/>
            <a:pathLst>
              <a:path w="3032125">
                <a:moveTo>
                  <a:pt x="0" y="0"/>
                </a:moveTo>
                <a:lnTo>
                  <a:pt x="3032124" y="0"/>
                </a:lnTo>
              </a:path>
            </a:pathLst>
          </a:custGeom>
          <a:ln w="15240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647944" y="361950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49" y="0"/>
                </a:lnTo>
              </a:path>
            </a:pathLst>
          </a:custGeom>
          <a:ln w="13715">
            <a:solidFill>
              <a:srgbClr val="00A3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704332" y="374141"/>
            <a:ext cx="2819400" cy="0"/>
          </a:xfrm>
          <a:custGeom>
            <a:avLst/>
            <a:gdLst/>
            <a:ahLst/>
            <a:cxnLst/>
            <a:rect l="l" t="t" r="r" b="b"/>
            <a:pathLst>
              <a:path w="2819400">
                <a:moveTo>
                  <a:pt x="0" y="0"/>
                </a:moveTo>
                <a:lnTo>
                  <a:pt x="2819399" y="0"/>
                </a:lnTo>
              </a:path>
            </a:pathLst>
          </a:custGeom>
          <a:ln w="13715">
            <a:solidFill>
              <a:srgbClr val="00A3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760720" y="386334"/>
            <a:ext cx="2717800" cy="0"/>
          </a:xfrm>
          <a:custGeom>
            <a:avLst/>
            <a:gdLst/>
            <a:ahLst/>
            <a:cxnLst/>
            <a:rect l="l" t="t" r="r" b="b"/>
            <a:pathLst>
              <a:path w="2717800">
                <a:moveTo>
                  <a:pt x="0" y="0"/>
                </a:moveTo>
                <a:lnTo>
                  <a:pt x="2717291" y="0"/>
                </a:lnTo>
              </a:path>
            </a:pathLst>
          </a:custGeom>
          <a:ln w="13715">
            <a:solidFill>
              <a:srgbClr val="00A4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818632" y="40005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548" y="0"/>
                </a:lnTo>
              </a:path>
            </a:pathLst>
          </a:custGeom>
          <a:ln w="13716">
            <a:solidFill>
              <a:srgbClr val="00A4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875020" y="413004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>
                <a:moveTo>
                  <a:pt x="0" y="0"/>
                </a:moveTo>
                <a:lnTo>
                  <a:pt x="2514600" y="0"/>
                </a:lnTo>
              </a:path>
            </a:pathLst>
          </a:custGeom>
          <a:ln w="15239">
            <a:solidFill>
              <a:srgbClr val="00A6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937503" y="425958"/>
            <a:ext cx="2403475" cy="0"/>
          </a:xfrm>
          <a:custGeom>
            <a:avLst/>
            <a:gdLst/>
            <a:ahLst/>
            <a:cxnLst/>
            <a:rect l="l" t="t" r="r" b="b"/>
            <a:pathLst>
              <a:path w="2403475">
                <a:moveTo>
                  <a:pt x="0" y="0"/>
                </a:moveTo>
                <a:lnTo>
                  <a:pt x="2403348" y="0"/>
                </a:lnTo>
              </a:path>
            </a:pathLst>
          </a:custGeom>
          <a:ln w="13715">
            <a:solidFill>
              <a:srgbClr val="00A6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993891" y="438912"/>
            <a:ext cx="2302510" cy="0"/>
          </a:xfrm>
          <a:custGeom>
            <a:avLst/>
            <a:gdLst/>
            <a:ahLst/>
            <a:cxnLst/>
            <a:rect l="l" t="t" r="r" b="b"/>
            <a:pathLst>
              <a:path w="2302509">
                <a:moveTo>
                  <a:pt x="0" y="0"/>
                </a:moveTo>
                <a:lnTo>
                  <a:pt x="2302129" y="0"/>
                </a:lnTo>
              </a:path>
            </a:pathLst>
          </a:custGeom>
          <a:ln w="15240">
            <a:solidFill>
              <a:srgbClr val="00A6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050279" y="451866"/>
            <a:ext cx="2200275" cy="0"/>
          </a:xfrm>
          <a:custGeom>
            <a:avLst/>
            <a:gdLst/>
            <a:ahLst/>
            <a:cxnLst/>
            <a:rect l="l" t="t" r="r" b="b"/>
            <a:pathLst>
              <a:path w="2200275">
                <a:moveTo>
                  <a:pt x="0" y="0"/>
                </a:moveTo>
                <a:lnTo>
                  <a:pt x="2200021" y="0"/>
                </a:lnTo>
              </a:path>
            </a:pathLst>
          </a:custGeom>
          <a:ln w="13715">
            <a:solidFill>
              <a:srgbClr val="00A7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108191" y="464058"/>
            <a:ext cx="2086610" cy="0"/>
          </a:xfrm>
          <a:custGeom>
            <a:avLst/>
            <a:gdLst/>
            <a:ahLst/>
            <a:cxnLst/>
            <a:rect l="l" t="t" r="r" b="b"/>
            <a:pathLst>
              <a:path w="2086609">
                <a:moveTo>
                  <a:pt x="0" y="0"/>
                </a:moveTo>
                <a:lnTo>
                  <a:pt x="2086356" y="0"/>
                </a:lnTo>
              </a:path>
            </a:pathLst>
          </a:custGeom>
          <a:ln w="13715">
            <a:solidFill>
              <a:srgbClr val="00A7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164579" y="477012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421" y="0"/>
                </a:lnTo>
              </a:path>
            </a:pathLst>
          </a:custGeom>
          <a:ln w="15240">
            <a:solidFill>
              <a:srgbClr val="00A7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227064" y="491490"/>
            <a:ext cx="1845945" cy="0"/>
          </a:xfrm>
          <a:custGeom>
            <a:avLst/>
            <a:gdLst/>
            <a:ahLst/>
            <a:cxnLst/>
            <a:rect l="l" t="t" r="r" b="b"/>
            <a:pathLst>
              <a:path w="1845945">
                <a:moveTo>
                  <a:pt x="0" y="0"/>
                </a:moveTo>
                <a:lnTo>
                  <a:pt x="1845564" y="0"/>
                </a:lnTo>
              </a:path>
            </a:pathLst>
          </a:custGeom>
          <a:ln w="13715">
            <a:solidFill>
              <a:srgbClr val="00A8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283452" y="503681"/>
            <a:ext cx="1732280" cy="0"/>
          </a:xfrm>
          <a:custGeom>
            <a:avLst/>
            <a:gdLst/>
            <a:ahLst/>
            <a:cxnLst/>
            <a:rect l="l" t="t" r="r" b="b"/>
            <a:pathLst>
              <a:path w="1732279">
                <a:moveTo>
                  <a:pt x="0" y="0"/>
                </a:moveTo>
                <a:lnTo>
                  <a:pt x="1732152" y="0"/>
                </a:lnTo>
              </a:path>
            </a:pathLst>
          </a:custGeom>
          <a:ln w="13715">
            <a:solidFill>
              <a:srgbClr val="00A8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348984" y="515873"/>
            <a:ext cx="1609090" cy="0"/>
          </a:xfrm>
          <a:custGeom>
            <a:avLst/>
            <a:gdLst/>
            <a:ahLst/>
            <a:cxnLst/>
            <a:rect l="l" t="t" r="r" b="b"/>
            <a:pathLst>
              <a:path w="1609090">
                <a:moveTo>
                  <a:pt x="0" y="0"/>
                </a:moveTo>
                <a:lnTo>
                  <a:pt x="1608709" y="0"/>
                </a:lnTo>
              </a:path>
            </a:pathLst>
          </a:custGeom>
          <a:ln w="13716">
            <a:solidFill>
              <a:srgbClr val="00A9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426708" y="529590"/>
            <a:ext cx="1458595" cy="0"/>
          </a:xfrm>
          <a:custGeom>
            <a:avLst/>
            <a:gdLst/>
            <a:ahLst/>
            <a:cxnLst/>
            <a:rect l="l" t="t" r="r" b="b"/>
            <a:pathLst>
              <a:path w="1458595">
                <a:moveTo>
                  <a:pt x="0" y="0"/>
                </a:moveTo>
                <a:lnTo>
                  <a:pt x="1458467" y="0"/>
                </a:lnTo>
              </a:path>
            </a:pathLst>
          </a:custGeom>
          <a:ln w="13715">
            <a:solidFill>
              <a:srgbClr val="00A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512052" y="543305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7" y="0"/>
                </a:lnTo>
              </a:path>
            </a:pathLst>
          </a:custGeom>
          <a:ln w="13715">
            <a:solidFill>
              <a:srgbClr val="00A9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589776" y="555498"/>
            <a:ext cx="1138555" cy="0"/>
          </a:xfrm>
          <a:custGeom>
            <a:avLst/>
            <a:gdLst/>
            <a:ahLst/>
            <a:cxnLst/>
            <a:rect l="l" t="t" r="r" b="b"/>
            <a:pathLst>
              <a:path w="1138554">
                <a:moveTo>
                  <a:pt x="0" y="0"/>
                </a:moveTo>
                <a:lnTo>
                  <a:pt x="1138427" y="0"/>
                </a:lnTo>
              </a:path>
            </a:pathLst>
          </a:custGeom>
          <a:ln w="13715">
            <a:solidFill>
              <a:srgbClr val="00AA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667500" y="568451"/>
            <a:ext cx="986155" cy="0"/>
          </a:xfrm>
          <a:custGeom>
            <a:avLst/>
            <a:gdLst/>
            <a:ahLst/>
            <a:cxnLst/>
            <a:rect l="l" t="t" r="r" b="b"/>
            <a:pathLst>
              <a:path w="986154">
                <a:moveTo>
                  <a:pt x="0" y="0"/>
                </a:moveTo>
                <a:lnTo>
                  <a:pt x="986027" y="0"/>
                </a:lnTo>
              </a:path>
            </a:pathLst>
          </a:custGeom>
          <a:ln w="15239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780276" y="581405"/>
            <a:ext cx="753110" cy="0"/>
          </a:xfrm>
          <a:custGeom>
            <a:avLst/>
            <a:gdLst/>
            <a:ahLst/>
            <a:cxnLst/>
            <a:rect l="l" t="t" r="r" b="b"/>
            <a:pathLst>
              <a:path w="753109">
                <a:moveTo>
                  <a:pt x="0" y="0"/>
                </a:moveTo>
                <a:lnTo>
                  <a:pt x="752855" y="0"/>
                </a:lnTo>
              </a:path>
            </a:pathLst>
          </a:custGeom>
          <a:ln w="13715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102729" y="597725"/>
            <a:ext cx="113664" cy="0"/>
          </a:xfrm>
          <a:custGeom>
            <a:avLst/>
            <a:gdLst/>
            <a:ahLst/>
            <a:cxnLst/>
            <a:rect l="l" t="t" r="r" b="b"/>
            <a:pathLst>
              <a:path w="113665">
                <a:moveTo>
                  <a:pt x="0" y="0"/>
                </a:moveTo>
                <a:lnTo>
                  <a:pt x="113665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013193" y="595312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670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6958583" y="590423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410845" y="0"/>
                </a:lnTo>
              </a:path>
            </a:pathLst>
          </a:custGeom>
          <a:ln w="736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4572" y="202692"/>
            <a:ext cx="9139427" cy="64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 txBox="1"/>
          <p:nvPr/>
        </p:nvSpPr>
        <p:spPr>
          <a:xfrm>
            <a:off x="915720" y="949197"/>
            <a:ext cx="1143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Problem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1447800" y="4553711"/>
            <a:ext cx="4847844" cy="2057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0" y="246888"/>
            <a:ext cx="9144000" cy="5623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 txBox="1">
            <a:spLocks noGrp="1"/>
          </p:cNvSpPr>
          <p:nvPr>
            <p:ph type="title"/>
          </p:nvPr>
        </p:nvSpPr>
        <p:spPr>
          <a:xfrm>
            <a:off x="610616" y="347217"/>
            <a:ext cx="1177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Example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5" name="object 255"/>
          <p:cNvSpPr/>
          <p:nvPr/>
        </p:nvSpPr>
        <p:spPr>
          <a:xfrm>
            <a:off x="0" y="705612"/>
            <a:ext cx="623570" cy="0"/>
          </a:xfrm>
          <a:custGeom>
            <a:avLst/>
            <a:gdLst/>
            <a:ahLst/>
            <a:cxnLst/>
            <a:rect l="l" t="t" r="r" b="b"/>
            <a:pathLst>
              <a:path w="623570">
                <a:moveTo>
                  <a:pt x="0" y="0"/>
                </a:moveTo>
                <a:lnTo>
                  <a:pt x="623316" y="0"/>
                </a:lnTo>
              </a:path>
            </a:pathLst>
          </a:custGeom>
          <a:ln w="15239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685800" y="1524000"/>
            <a:ext cx="7772400" cy="25328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6434"/>
            <a:ext cx="615950" cy="0"/>
          </a:xfrm>
          <a:custGeom>
            <a:avLst/>
            <a:gdLst/>
            <a:ahLst/>
            <a:cxnLst/>
            <a:rect l="l" t="t" r="r" b="b"/>
            <a:pathLst>
              <a:path w="615950">
                <a:moveTo>
                  <a:pt x="0" y="0"/>
                </a:moveTo>
                <a:lnTo>
                  <a:pt x="615950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81355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5">
                <a:moveTo>
                  <a:pt x="0" y="0"/>
                </a:moveTo>
                <a:lnTo>
                  <a:pt x="628015" y="0"/>
                </a:lnTo>
              </a:path>
            </a:pathLst>
          </a:custGeom>
          <a:ln w="8890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58609" y="682688"/>
            <a:ext cx="417195" cy="0"/>
          </a:xfrm>
          <a:custGeom>
            <a:avLst/>
            <a:gdLst/>
            <a:ahLst/>
            <a:cxnLst/>
            <a:rect l="l" t="t" r="r" b="b"/>
            <a:pathLst>
              <a:path w="417195">
                <a:moveTo>
                  <a:pt x="0" y="0"/>
                </a:moveTo>
                <a:lnTo>
                  <a:pt x="417195" y="0"/>
                </a:lnTo>
              </a:path>
            </a:pathLst>
          </a:custGeom>
          <a:ln w="9271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41134" y="677354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485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691895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>
                <a:moveTo>
                  <a:pt x="0" y="0"/>
                </a:moveTo>
                <a:lnTo>
                  <a:pt x="614641" y="0"/>
                </a:lnTo>
              </a:path>
            </a:pathLst>
          </a:custGeom>
          <a:ln w="9143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61098" y="68865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>
                <a:moveTo>
                  <a:pt x="0" y="0"/>
                </a:moveTo>
                <a:lnTo>
                  <a:pt x="151765" y="0"/>
                </a:lnTo>
              </a:path>
            </a:pathLst>
          </a:custGeom>
          <a:ln w="3175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701040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408" y="0"/>
                </a:lnTo>
              </a:path>
            </a:pathLst>
          </a:custGeom>
          <a:ln w="9144">
            <a:solidFill>
              <a:srgbClr val="009E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10183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9143">
            <a:solidFill>
              <a:srgbClr val="009D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18566"/>
            <a:ext cx="561340" cy="0"/>
          </a:xfrm>
          <a:custGeom>
            <a:avLst/>
            <a:gdLst/>
            <a:ahLst/>
            <a:cxnLst/>
            <a:rect l="l" t="t" r="r" b="b"/>
            <a:pathLst>
              <a:path w="561340">
                <a:moveTo>
                  <a:pt x="0" y="0"/>
                </a:moveTo>
                <a:lnTo>
                  <a:pt x="560832" y="0"/>
                </a:lnTo>
              </a:path>
            </a:pathLst>
          </a:custGeom>
          <a:ln w="10667">
            <a:solidFill>
              <a:srgbClr val="009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727709"/>
            <a:ext cx="543560" cy="0"/>
          </a:xfrm>
          <a:custGeom>
            <a:avLst/>
            <a:gdLst/>
            <a:ahLst/>
            <a:cxnLst/>
            <a:rect l="l" t="t" r="r" b="b"/>
            <a:pathLst>
              <a:path w="543560">
                <a:moveTo>
                  <a:pt x="0" y="0"/>
                </a:moveTo>
                <a:lnTo>
                  <a:pt x="543433" y="0"/>
                </a:lnTo>
              </a:path>
            </a:pathLst>
          </a:custGeom>
          <a:ln w="10668">
            <a:solidFill>
              <a:srgbClr val="009B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737616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5">
                <a:moveTo>
                  <a:pt x="0" y="0"/>
                </a:moveTo>
                <a:lnTo>
                  <a:pt x="522097" y="0"/>
                </a:lnTo>
              </a:path>
            </a:pathLst>
          </a:custGeom>
          <a:ln w="9143">
            <a:solidFill>
              <a:srgbClr val="009A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75133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>
                <a:moveTo>
                  <a:pt x="0" y="0"/>
                </a:moveTo>
                <a:lnTo>
                  <a:pt x="505333" y="0"/>
                </a:lnTo>
              </a:path>
            </a:pathLst>
          </a:custGeom>
          <a:ln w="18287">
            <a:solidFill>
              <a:srgbClr val="009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764286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392" y="0"/>
                </a:lnTo>
              </a:path>
            </a:pathLst>
          </a:custGeom>
          <a:ln w="10668">
            <a:solidFill>
              <a:srgbClr val="0096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773430"/>
            <a:ext cx="451484" cy="0"/>
          </a:xfrm>
          <a:custGeom>
            <a:avLst/>
            <a:gdLst/>
            <a:ahLst/>
            <a:cxnLst/>
            <a:rect l="l" t="t" r="r" b="b"/>
            <a:pathLst>
              <a:path w="451484">
                <a:moveTo>
                  <a:pt x="0" y="0"/>
                </a:moveTo>
                <a:lnTo>
                  <a:pt x="451104" y="0"/>
                </a:lnTo>
              </a:path>
            </a:pathLst>
          </a:custGeom>
          <a:ln w="10667">
            <a:solidFill>
              <a:srgbClr val="0095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783336"/>
            <a:ext cx="431165" cy="0"/>
          </a:xfrm>
          <a:custGeom>
            <a:avLst/>
            <a:gdLst/>
            <a:ahLst/>
            <a:cxnLst/>
            <a:rect l="l" t="t" r="r" b="b"/>
            <a:pathLst>
              <a:path w="431165">
                <a:moveTo>
                  <a:pt x="0" y="0"/>
                </a:moveTo>
                <a:lnTo>
                  <a:pt x="430656" y="0"/>
                </a:lnTo>
              </a:path>
            </a:pathLst>
          </a:custGeom>
          <a:ln w="9144">
            <a:solidFill>
              <a:srgbClr val="0094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792480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369" y="0"/>
                </a:lnTo>
              </a:path>
            </a:pathLst>
          </a:custGeom>
          <a:ln w="9143">
            <a:solidFill>
              <a:srgbClr val="0093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801623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9144">
            <a:solidFill>
              <a:srgbClr val="0092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810894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525" y="0"/>
                </a:lnTo>
              </a:path>
            </a:pathLst>
          </a:custGeom>
          <a:ln w="8889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805815"/>
            <a:ext cx="376555" cy="0"/>
          </a:xfrm>
          <a:custGeom>
            <a:avLst/>
            <a:gdLst/>
            <a:ahLst/>
            <a:cxnLst/>
            <a:rect l="l" t="t" r="r" b="b"/>
            <a:pathLst>
              <a:path w="376555">
                <a:moveTo>
                  <a:pt x="0" y="0"/>
                </a:moveTo>
                <a:lnTo>
                  <a:pt x="376428" y="0"/>
                </a:lnTo>
              </a:path>
            </a:pathLst>
          </a:custGeom>
          <a:ln w="3175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819150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1188" y="0"/>
                </a:lnTo>
              </a:path>
            </a:pathLst>
          </a:custGeom>
          <a:ln w="10668">
            <a:solidFill>
              <a:srgbClr val="009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829055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9143">
            <a:solidFill>
              <a:srgbClr val="0090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838200"/>
            <a:ext cx="327660" cy="0"/>
          </a:xfrm>
          <a:custGeom>
            <a:avLst/>
            <a:gdLst/>
            <a:ahLst/>
            <a:cxnLst/>
            <a:rect l="l" t="t" r="r" b="b"/>
            <a:pathLst>
              <a:path w="327660">
                <a:moveTo>
                  <a:pt x="0" y="0"/>
                </a:moveTo>
                <a:lnTo>
                  <a:pt x="327660" y="0"/>
                </a:lnTo>
              </a:path>
            </a:pathLst>
          </a:custGeom>
          <a:ln w="9144">
            <a:solidFill>
              <a:srgbClr val="008F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847344"/>
            <a:ext cx="311785" cy="0"/>
          </a:xfrm>
          <a:custGeom>
            <a:avLst/>
            <a:gdLst/>
            <a:ahLst/>
            <a:cxnLst/>
            <a:rect l="l" t="t" r="r" b="b"/>
            <a:pathLst>
              <a:path w="311785">
                <a:moveTo>
                  <a:pt x="0" y="0"/>
                </a:moveTo>
                <a:lnTo>
                  <a:pt x="311785" y="0"/>
                </a:lnTo>
              </a:path>
            </a:pathLst>
          </a:custGeom>
          <a:ln w="9143">
            <a:solidFill>
              <a:srgbClr val="008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855725"/>
            <a:ext cx="297180" cy="0"/>
          </a:xfrm>
          <a:custGeom>
            <a:avLst/>
            <a:gdLst/>
            <a:ahLst/>
            <a:cxnLst/>
            <a:rect l="l" t="t" r="r" b="b"/>
            <a:pathLst>
              <a:path w="297180">
                <a:moveTo>
                  <a:pt x="0" y="0"/>
                </a:moveTo>
                <a:lnTo>
                  <a:pt x="297180" y="0"/>
                </a:lnTo>
              </a:path>
            </a:pathLst>
          </a:custGeom>
          <a:ln w="10668">
            <a:solidFill>
              <a:srgbClr val="008D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864869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10667">
            <a:solidFill>
              <a:srgbClr val="008B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874775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>
                <a:moveTo>
                  <a:pt x="0" y="0"/>
                </a:moveTo>
                <a:lnTo>
                  <a:pt x="263652" y="0"/>
                </a:lnTo>
              </a:path>
            </a:pathLst>
          </a:custGeom>
          <a:ln w="9144">
            <a:solidFill>
              <a:srgbClr val="008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879347"/>
            <a:ext cx="246888" cy="149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02835" y="9144"/>
            <a:ext cx="4741545" cy="0"/>
          </a:xfrm>
          <a:custGeom>
            <a:avLst/>
            <a:gdLst/>
            <a:ahLst/>
            <a:cxnLst/>
            <a:rect l="l" t="t" r="r" b="b"/>
            <a:pathLst>
              <a:path w="4741545">
                <a:moveTo>
                  <a:pt x="0" y="0"/>
                </a:moveTo>
                <a:lnTo>
                  <a:pt x="4741164" y="0"/>
                </a:lnTo>
              </a:path>
            </a:pathLst>
          </a:custGeom>
          <a:ln w="18288">
            <a:solidFill>
              <a:srgbClr val="009A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50079" y="23622"/>
            <a:ext cx="4693285" cy="0"/>
          </a:xfrm>
          <a:custGeom>
            <a:avLst/>
            <a:gdLst/>
            <a:ahLst/>
            <a:cxnLst/>
            <a:rect l="l" t="t" r="r" b="b"/>
            <a:pathLst>
              <a:path w="4693284">
                <a:moveTo>
                  <a:pt x="0" y="0"/>
                </a:moveTo>
                <a:lnTo>
                  <a:pt x="4693285" y="0"/>
                </a:lnTo>
              </a:path>
            </a:pathLst>
          </a:custGeom>
          <a:ln w="13715">
            <a:solidFill>
              <a:srgbClr val="009A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89703" y="37338"/>
            <a:ext cx="4653915" cy="0"/>
          </a:xfrm>
          <a:custGeom>
            <a:avLst/>
            <a:gdLst/>
            <a:ahLst/>
            <a:cxnLst/>
            <a:rect l="l" t="t" r="r" b="b"/>
            <a:pathLst>
              <a:path w="4653915">
                <a:moveTo>
                  <a:pt x="0" y="0"/>
                </a:moveTo>
                <a:lnTo>
                  <a:pt x="4653661" y="0"/>
                </a:lnTo>
              </a:path>
            </a:pathLst>
          </a:custGeom>
          <a:ln w="13716">
            <a:solidFill>
              <a:srgbClr val="009B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26279" y="50292"/>
            <a:ext cx="4617720" cy="0"/>
          </a:xfrm>
          <a:custGeom>
            <a:avLst/>
            <a:gdLst/>
            <a:ahLst/>
            <a:cxnLst/>
            <a:rect l="l" t="t" r="r" b="b"/>
            <a:pathLst>
              <a:path w="4617720">
                <a:moveTo>
                  <a:pt x="0" y="0"/>
                </a:moveTo>
                <a:lnTo>
                  <a:pt x="4617720" y="0"/>
                </a:lnTo>
              </a:path>
            </a:pathLst>
          </a:custGeom>
          <a:ln w="15239">
            <a:solidFill>
              <a:srgbClr val="009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65903" y="63246"/>
            <a:ext cx="4578350" cy="0"/>
          </a:xfrm>
          <a:custGeom>
            <a:avLst/>
            <a:gdLst/>
            <a:ahLst/>
            <a:cxnLst/>
            <a:rect l="l" t="t" r="r" b="b"/>
            <a:pathLst>
              <a:path w="4578350">
                <a:moveTo>
                  <a:pt x="0" y="0"/>
                </a:moveTo>
                <a:lnTo>
                  <a:pt x="4578096" y="0"/>
                </a:lnTo>
              </a:path>
            </a:pathLst>
          </a:custGeom>
          <a:ln w="13715">
            <a:solidFill>
              <a:srgbClr val="009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08576" y="75438"/>
            <a:ext cx="4535805" cy="0"/>
          </a:xfrm>
          <a:custGeom>
            <a:avLst/>
            <a:gdLst/>
            <a:ahLst/>
            <a:cxnLst/>
            <a:rect l="l" t="t" r="r" b="b"/>
            <a:pathLst>
              <a:path w="4535805">
                <a:moveTo>
                  <a:pt x="0" y="0"/>
                </a:moveTo>
                <a:lnTo>
                  <a:pt x="4535424" y="0"/>
                </a:lnTo>
              </a:path>
            </a:pathLst>
          </a:custGeom>
          <a:ln w="13716">
            <a:solidFill>
              <a:srgbClr val="009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49723" y="88392"/>
            <a:ext cx="449453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276" y="0"/>
                </a:lnTo>
              </a:path>
            </a:pathLst>
          </a:custGeom>
          <a:ln w="15239">
            <a:solidFill>
              <a:srgbClr val="009C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95444" y="102870"/>
            <a:ext cx="4448810" cy="0"/>
          </a:xfrm>
          <a:custGeom>
            <a:avLst/>
            <a:gdLst/>
            <a:ahLst/>
            <a:cxnLst/>
            <a:rect l="l" t="t" r="r" b="b"/>
            <a:pathLst>
              <a:path w="4448809">
                <a:moveTo>
                  <a:pt x="0" y="0"/>
                </a:moveTo>
                <a:lnTo>
                  <a:pt x="4448556" y="0"/>
                </a:lnTo>
              </a:path>
            </a:pathLst>
          </a:custGeom>
          <a:ln w="13716">
            <a:solidFill>
              <a:srgbClr val="009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38115" y="115062"/>
            <a:ext cx="4406265" cy="0"/>
          </a:xfrm>
          <a:custGeom>
            <a:avLst/>
            <a:gdLst/>
            <a:ahLst/>
            <a:cxnLst/>
            <a:rect l="l" t="t" r="r" b="b"/>
            <a:pathLst>
              <a:path w="4406265">
                <a:moveTo>
                  <a:pt x="0" y="0"/>
                </a:moveTo>
                <a:lnTo>
                  <a:pt x="4405884" y="0"/>
                </a:lnTo>
              </a:path>
            </a:pathLst>
          </a:custGeom>
          <a:ln w="13716">
            <a:solidFill>
              <a:srgbClr val="009D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779264" y="127254"/>
            <a:ext cx="4364990" cy="0"/>
          </a:xfrm>
          <a:custGeom>
            <a:avLst/>
            <a:gdLst/>
            <a:ahLst/>
            <a:cxnLst/>
            <a:rect l="l" t="t" r="r" b="b"/>
            <a:pathLst>
              <a:path w="4364990">
                <a:moveTo>
                  <a:pt x="0" y="0"/>
                </a:moveTo>
                <a:lnTo>
                  <a:pt x="4364736" y="0"/>
                </a:lnTo>
              </a:path>
            </a:pathLst>
          </a:custGeom>
          <a:ln w="13715">
            <a:solidFill>
              <a:srgbClr val="009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23459" y="140970"/>
            <a:ext cx="4320540" cy="0"/>
          </a:xfrm>
          <a:custGeom>
            <a:avLst/>
            <a:gdLst/>
            <a:ahLst/>
            <a:cxnLst/>
            <a:rect l="l" t="t" r="r" b="b"/>
            <a:pathLst>
              <a:path w="4320540">
                <a:moveTo>
                  <a:pt x="0" y="0"/>
                </a:moveTo>
                <a:lnTo>
                  <a:pt x="4320540" y="0"/>
                </a:lnTo>
              </a:path>
            </a:pathLst>
          </a:custGeom>
          <a:ln w="13716">
            <a:solidFill>
              <a:srgbClr val="009E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69179" y="153162"/>
            <a:ext cx="4274820" cy="0"/>
          </a:xfrm>
          <a:custGeom>
            <a:avLst/>
            <a:gdLst/>
            <a:ahLst/>
            <a:cxnLst/>
            <a:rect l="l" t="t" r="r" b="b"/>
            <a:pathLst>
              <a:path w="4274820">
                <a:moveTo>
                  <a:pt x="0" y="0"/>
                </a:moveTo>
                <a:lnTo>
                  <a:pt x="4274820" y="0"/>
                </a:lnTo>
              </a:path>
            </a:pathLst>
          </a:custGeom>
          <a:ln w="13716">
            <a:solidFill>
              <a:srgbClr val="009E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19471" y="166878"/>
            <a:ext cx="4224020" cy="0"/>
          </a:xfrm>
          <a:custGeom>
            <a:avLst/>
            <a:gdLst/>
            <a:ahLst/>
            <a:cxnLst/>
            <a:rect l="l" t="t" r="r" b="b"/>
            <a:pathLst>
              <a:path w="4224020">
                <a:moveTo>
                  <a:pt x="0" y="0"/>
                </a:moveTo>
                <a:lnTo>
                  <a:pt x="4223893" y="0"/>
                </a:lnTo>
              </a:path>
            </a:pathLst>
          </a:custGeom>
          <a:ln w="13715">
            <a:solidFill>
              <a:srgbClr val="009E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65191" y="179831"/>
            <a:ext cx="4178935" cy="0"/>
          </a:xfrm>
          <a:custGeom>
            <a:avLst/>
            <a:gdLst/>
            <a:ahLst/>
            <a:cxnLst/>
            <a:rect l="l" t="t" r="r" b="b"/>
            <a:pathLst>
              <a:path w="4178934">
                <a:moveTo>
                  <a:pt x="0" y="0"/>
                </a:moveTo>
                <a:lnTo>
                  <a:pt x="4178808" y="0"/>
                </a:lnTo>
              </a:path>
            </a:pathLst>
          </a:custGeom>
          <a:ln w="15240">
            <a:solidFill>
              <a:srgbClr val="009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10911" y="192786"/>
            <a:ext cx="4133215" cy="0"/>
          </a:xfrm>
          <a:custGeom>
            <a:avLst/>
            <a:gdLst/>
            <a:ahLst/>
            <a:cxnLst/>
            <a:rect l="l" t="t" r="r" b="b"/>
            <a:pathLst>
              <a:path w="4133215">
                <a:moveTo>
                  <a:pt x="0" y="0"/>
                </a:moveTo>
                <a:lnTo>
                  <a:pt x="4133088" y="0"/>
                </a:lnTo>
              </a:path>
            </a:pathLst>
          </a:custGeom>
          <a:ln w="13716">
            <a:solidFill>
              <a:srgbClr val="009F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56632" y="204977"/>
            <a:ext cx="4060825" cy="0"/>
          </a:xfrm>
          <a:custGeom>
            <a:avLst/>
            <a:gdLst/>
            <a:ahLst/>
            <a:cxnLst/>
            <a:rect l="l" t="t" r="r" b="b"/>
            <a:pathLst>
              <a:path w="4060825">
                <a:moveTo>
                  <a:pt x="0" y="0"/>
                </a:moveTo>
                <a:lnTo>
                  <a:pt x="4060824" y="0"/>
                </a:lnTo>
              </a:path>
            </a:pathLst>
          </a:custGeom>
          <a:ln w="13715">
            <a:solidFill>
              <a:srgbClr val="009F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02352" y="217931"/>
            <a:ext cx="3970020" cy="0"/>
          </a:xfrm>
          <a:custGeom>
            <a:avLst/>
            <a:gdLst/>
            <a:ahLst/>
            <a:cxnLst/>
            <a:rect l="l" t="t" r="r" b="b"/>
            <a:pathLst>
              <a:path w="3970020">
                <a:moveTo>
                  <a:pt x="0" y="0"/>
                </a:moveTo>
                <a:lnTo>
                  <a:pt x="3970020" y="0"/>
                </a:lnTo>
              </a:path>
            </a:pathLst>
          </a:custGeom>
          <a:ln w="15240">
            <a:solidFill>
              <a:srgbClr val="009F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54167" y="232409"/>
            <a:ext cx="3869690" cy="0"/>
          </a:xfrm>
          <a:custGeom>
            <a:avLst/>
            <a:gdLst/>
            <a:ahLst/>
            <a:cxnLst/>
            <a:rect l="l" t="t" r="r" b="b"/>
            <a:pathLst>
              <a:path w="3869690">
                <a:moveTo>
                  <a:pt x="0" y="0"/>
                </a:moveTo>
                <a:lnTo>
                  <a:pt x="3869436" y="0"/>
                </a:lnTo>
              </a:path>
            </a:pathLst>
          </a:custGeom>
          <a:ln w="13716">
            <a:solidFill>
              <a:srgbClr val="009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99888" y="244602"/>
            <a:ext cx="3778885" cy="0"/>
          </a:xfrm>
          <a:custGeom>
            <a:avLst/>
            <a:gdLst/>
            <a:ahLst/>
            <a:cxnLst/>
            <a:rect l="l" t="t" r="r" b="b"/>
            <a:pathLst>
              <a:path w="3778884">
                <a:moveTo>
                  <a:pt x="0" y="0"/>
                </a:moveTo>
                <a:lnTo>
                  <a:pt x="3778885" y="0"/>
                </a:lnTo>
              </a:path>
            </a:pathLst>
          </a:custGeom>
          <a:ln w="13715">
            <a:solidFill>
              <a:srgbClr val="00A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245608" y="256793"/>
            <a:ext cx="3688079" cy="0"/>
          </a:xfrm>
          <a:custGeom>
            <a:avLst/>
            <a:gdLst/>
            <a:ahLst/>
            <a:cxnLst/>
            <a:rect l="l" t="t" r="r" b="b"/>
            <a:pathLst>
              <a:path w="3688079">
                <a:moveTo>
                  <a:pt x="0" y="0"/>
                </a:moveTo>
                <a:lnTo>
                  <a:pt x="3688080" y="0"/>
                </a:lnTo>
              </a:path>
            </a:pathLst>
          </a:custGeom>
          <a:ln w="13716">
            <a:solidFill>
              <a:srgbClr val="00A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91328" y="270509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>
                <a:moveTo>
                  <a:pt x="0" y="0"/>
                </a:moveTo>
                <a:lnTo>
                  <a:pt x="3597529" y="0"/>
                </a:lnTo>
              </a:path>
            </a:pathLst>
          </a:custGeom>
          <a:ln w="13716">
            <a:solidFill>
              <a:srgbClr val="00A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37047" y="282702"/>
            <a:ext cx="3508375" cy="0"/>
          </a:xfrm>
          <a:custGeom>
            <a:avLst/>
            <a:gdLst/>
            <a:ahLst/>
            <a:cxnLst/>
            <a:rect l="l" t="t" r="r" b="b"/>
            <a:pathLst>
              <a:path w="3508375">
                <a:moveTo>
                  <a:pt x="0" y="0"/>
                </a:moveTo>
                <a:lnTo>
                  <a:pt x="3508248" y="0"/>
                </a:lnTo>
              </a:path>
            </a:pathLst>
          </a:custGeom>
          <a:ln w="13715">
            <a:solidFill>
              <a:srgbClr val="00A1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87340" y="296418"/>
            <a:ext cx="3408045" cy="0"/>
          </a:xfrm>
          <a:custGeom>
            <a:avLst/>
            <a:gdLst/>
            <a:ahLst/>
            <a:cxnLst/>
            <a:rect l="l" t="t" r="r" b="b"/>
            <a:pathLst>
              <a:path w="3408045">
                <a:moveTo>
                  <a:pt x="0" y="0"/>
                </a:moveTo>
                <a:lnTo>
                  <a:pt x="3407664" y="0"/>
                </a:lnTo>
              </a:path>
            </a:pathLst>
          </a:custGeom>
          <a:ln w="13716">
            <a:solidFill>
              <a:srgbClr val="00A1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33059" y="309372"/>
            <a:ext cx="3319145" cy="0"/>
          </a:xfrm>
          <a:custGeom>
            <a:avLst/>
            <a:gdLst/>
            <a:ahLst/>
            <a:cxnLst/>
            <a:rect l="l" t="t" r="r" b="b"/>
            <a:pathLst>
              <a:path w="3319145">
                <a:moveTo>
                  <a:pt x="0" y="0"/>
                </a:moveTo>
                <a:lnTo>
                  <a:pt x="3318637" y="0"/>
                </a:lnTo>
              </a:path>
            </a:pathLst>
          </a:custGeom>
          <a:ln w="15240">
            <a:solidFill>
              <a:srgbClr val="00A2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78779" y="328422"/>
            <a:ext cx="3228340" cy="0"/>
          </a:xfrm>
          <a:custGeom>
            <a:avLst/>
            <a:gdLst/>
            <a:ahLst/>
            <a:cxnLst/>
            <a:rect l="l" t="t" r="r" b="b"/>
            <a:pathLst>
              <a:path w="3228340">
                <a:moveTo>
                  <a:pt x="0" y="0"/>
                </a:moveTo>
                <a:lnTo>
                  <a:pt x="3227831" y="0"/>
                </a:lnTo>
              </a:path>
            </a:pathLst>
          </a:custGeom>
          <a:ln w="25907">
            <a:solidFill>
              <a:srgbClr val="00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85459" y="347472"/>
            <a:ext cx="3032125" cy="0"/>
          </a:xfrm>
          <a:custGeom>
            <a:avLst/>
            <a:gdLst/>
            <a:ahLst/>
            <a:cxnLst/>
            <a:rect l="l" t="t" r="r" b="b"/>
            <a:pathLst>
              <a:path w="3032125">
                <a:moveTo>
                  <a:pt x="0" y="0"/>
                </a:moveTo>
                <a:lnTo>
                  <a:pt x="3032124" y="0"/>
                </a:lnTo>
              </a:path>
            </a:pathLst>
          </a:custGeom>
          <a:ln w="15240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647944" y="361950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49" y="0"/>
                </a:lnTo>
              </a:path>
            </a:pathLst>
          </a:custGeom>
          <a:ln w="13715">
            <a:solidFill>
              <a:srgbClr val="00A3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04332" y="374141"/>
            <a:ext cx="2819400" cy="0"/>
          </a:xfrm>
          <a:custGeom>
            <a:avLst/>
            <a:gdLst/>
            <a:ahLst/>
            <a:cxnLst/>
            <a:rect l="l" t="t" r="r" b="b"/>
            <a:pathLst>
              <a:path w="2819400">
                <a:moveTo>
                  <a:pt x="0" y="0"/>
                </a:moveTo>
                <a:lnTo>
                  <a:pt x="2819399" y="0"/>
                </a:lnTo>
              </a:path>
            </a:pathLst>
          </a:custGeom>
          <a:ln w="13715">
            <a:solidFill>
              <a:srgbClr val="00A3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760720" y="386334"/>
            <a:ext cx="2717800" cy="0"/>
          </a:xfrm>
          <a:custGeom>
            <a:avLst/>
            <a:gdLst/>
            <a:ahLst/>
            <a:cxnLst/>
            <a:rect l="l" t="t" r="r" b="b"/>
            <a:pathLst>
              <a:path w="2717800">
                <a:moveTo>
                  <a:pt x="0" y="0"/>
                </a:moveTo>
                <a:lnTo>
                  <a:pt x="2717291" y="0"/>
                </a:lnTo>
              </a:path>
            </a:pathLst>
          </a:custGeom>
          <a:ln w="13715">
            <a:solidFill>
              <a:srgbClr val="00A4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18632" y="40005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548" y="0"/>
                </a:lnTo>
              </a:path>
            </a:pathLst>
          </a:custGeom>
          <a:ln w="13716">
            <a:solidFill>
              <a:srgbClr val="00A4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75020" y="413004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>
                <a:moveTo>
                  <a:pt x="0" y="0"/>
                </a:moveTo>
                <a:lnTo>
                  <a:pt x="2514600" y="0"/>
                </a:lnTo>
              </a:path>
            </a:pathLst>
          </a:custGeom>
          <a:ln w="15239">
            <a:solidFill>
              <a:srgbClr val="00A6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937503" y="425958"/>
            <a:ext cx="2403475" cy="0"/>
          </a:xfrm>
          <a:custGeom>
            <a:avLst/>
            <a:gdLst/>
            <a:ahLst/>
            <a:cxnLst/>
            <a:rect l="l" t="t" r="r" b="b"/>
            <a:pathLst>
              <a:path w="2403475">
                <a:moveTo>
                  <a:pt x="0" y="0"/>
                </a:moveTo>
                <a:lnTo>
                  <a:pt x="2403348" y="0"/>
                </a:lnTo>
              </a:path>
            </a:pathLst>
          </a:custGeom>
          <a:ln w="13715">
            <a:solidFill>
              <a:srgbClr val="00A6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93891" y="438912"/>
            <a:ext cx="2302510" cy="0"/>
          </a:xfrm>
          <a:custGeom>
            <a:avLst/>
            <a:gdLst/>
            <a:ahLst/>
            <a:cxnLst/>
            <a:rect l="l" t="t" r="r" b="b"/>
            <a:pathLst>
              <a:path w="2302509">
                <a:moveTo>
                  <a:pt x="0" y="0"/>
                </a:moveTo>
                <a:lnTo>
                  <a:pt x="2302129" y="0"/>
                </a:lnTo>
              </a:path>
            </a:pathLst>
          </a:custGeom>
          <a:ln w="15240">
            <a:solidFill>
              <a:srgbClr val="00A6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50279" y="451866"/>
            <a:ext cx="2200275" cy="0"/>
          </a:xfrm>
          <a:custGeom>
            <a:avLst/>
            <a:gdLst/>
            <a:ahLst/>
            <a:cxnLst/>
            <a:rect l="l" t="t" r="r" b="b"/>
            <a:pathLst>
              <a:path w="2200275">
                <a:moveTo>
                  <a:pt x="0" y="0"/>
                </a:moveTo>
                <a:lnTo>
                  <a:pt x="2200021" y="0"/>
                </a:lnTo>
              </a:path>
            </a:pathLst>
          </a:custGeom>
          <a:ln w="13715">
            <a:solidFill>
              <a:srgbClr val="00A7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108191" y="464058"/>
            <a:ext cx="2086610" cy="0"/>
          </a:xfrm>
          <a:custGeom>
            <a:avLst/>
            <a:gdLst/>
            <a:ahLst/>
            <a:cxnLst/>
            <a:rect l="l" t="t" r="r" b="b"/>
            <a:pathLst>
              <a:path w="2086609">
                <a:moveTo>
                  <a:pt x="0" y="0"/>
                </a:moveTo>
                <a:lnTo>
                  <a:pt x="2086356" y="0"/>
                </a:lnTo>
              </a:path>
            </a:pathLst>
          </a:custGeom>
          <a:ln w="13715">
            <a:solidFill>
              <a:srgbClr val="00A7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164579" y="477012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421" y="0"/>
                </a:lnTo>
              </a:path>
            </a:pathLst>
          </a:custGeom>
          <a:ln w="15240">
            <a:solidFill>
              <a:srgbClr val="00A7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227064" y="491490"/>
            <a:ext cx="1845945" cy="0"/>
          </a:xfrm>
          <a:custGeom>
            <a:avLst/>
            <a:gdLst/>
            <a:ahLst/>
            <a:cxnLst/>
            <a:rect l="l" t="t" r="r" b="b"/>
            <a:pathLst>
              <a:path w="1845945">
                <a:moveTo>
                  <a:pt x="0" y="0"/>
                </a:moveTo>
                <a:lnTo>
                  <a:pt x="1845564" y="0"/>
                </a:lnTo>
              </a:path>
            </a:pathLst>
          </a:custGeom>
          <a:ln w="13715">
            <a:solidFill>
              <a:srgbClr val="00A8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283452" y="503681"/>
            <a:ext cx="1732280" cy="0"/>
          </a:xfrm>
          <a:custGeom>
            <a:avLst/>
            <a:gdLst/>
            <a:ahLst/>
            <a:cxnLst/>
            <a:rect l="l" t="t" r="r" b="b"/>
            <a:pathLst>
              <a:path w="1732279">
                <a:moveTo>
                  <a:pt x="0" y="0"/>
                </a:moveTo>
                <a:lnTo>
                  <a:pt x="1732152" y="0"/>
                </a:lnTo>
              </a:path>
            </a:pathLst>
          </a:custGeom>
          <a:ln w="13715">
            <a:solidFill>
              <a:srgbClr val="00A8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348984" y="515873"/>
            <a:ext cx="1609090" cy="0"/>
          </a:xfrm>
          <a:custGeom>
            <a:avLst/>
            <a:gdLst/>
            <a:ahLst/>
            <a:cxnLst/>
            <a:rect l="l" t="t" r="r" b="b"/>
            <a:pathLst>
              <a:path w="1609090">
                <a:moveTo>
                  <a:pt x="0" y="0"/>
                </a:moveTo>
                <a:lnTo>
                  <a:pt x="1608709" y="0"/>
                </a:lnTo>
              </a:path>
            </a:pathLst>
          </a:custGeom>
          <a:ln w="13716">
            <a:solidFill>
              <a:srgbClr val="00A9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426708" y="529590"/>
            <a:ext cx="1458595" cy="0"/>
          </a:xfrm>
          <a:custGeom>
            <a:avLst/>
            <a:gdLst/>
            <a:ahLst/>
            <a:cxnLst/>
            <a:rect l="l" t="t" r="r" b="b"/>
            <a:pathLst>
              <a:path w="1458595">
                <a:moveTo>
                  <a:pt x="0" y="0"/>
                </a:moveTo>
                <a:lnTo>
                  <a:pt x="1458467" y="0"/>
                </a:lnTo>
              </a:path>
            </a:pathLst>
          </a:custGeom>
          <a:ln w="13715">
            <a:solidFill>
              <a:srgbClr val="00A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512052" y="543305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7" y="0"/>
                </a:lnTo>
              </a:path>
            </a:pathLst>
          </a:custGeom>
          <a:ln w="13715">
            <a:solidFill>
              <a:srgbClr val="00A9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589776" y="555498"/>
            <a:ext cx="1138555" cy="0"/>
          </a:xfrm>
          <a:custGeom>
            <a:avLst/>
            <a:gdLst/>
            <a:ahLst/>
            <a:cxnLst/>
            <a:rect l="l" t="t" r="r" b="b"/>
            <a:pathLst>
              <a:path w="1138554">
                <a:moveTo>
                  <a:pt x="0" y="0"/>
                </a:moveTo>
                <a:lnTo>
                  <a:pt x="1138427" y="0"/>
                </a:lnTo>
              </a:path>
            </a:pathLst>
          </a:custGeom>
          <a:ln w="13715">
            <a:solidFill>
              <a:srgbClr val="00AA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67500" y="568451"/>
            <a:ext cx="986155" cy="0"/>
          </a:xfrm>
          <a:custGeom>
            <a:avLst/>
            <a:gdLst/>
            <a:ahLst/>
            <a:cxnLst/>
            <a:rect l="l" t="t" r="r" b="b"/>
            <a:pathLst>
              <a:path w="986154">
                <a:moveTo>
                  <a:pt x="0" y="0"/>
                </a:moveTo>
                <a:lnTo>
                  <a:pt x="986027" y="0"/>
                </a:lnTo>
              </a:path>
            </a:pathLst>
          </a:custGeom>
          <a:ln w="15239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80276" y="581405"/>
            <a:ext cx="753110" cy="0"/>
          </a:xfrm>
          <a:custGeom>
            <a:avLst/>
            <a:gdLst/>
            <a:ahLst/>
            <a:cxnLst/>
            <a:rect l="l" t="t" r="r" b="b"/>
            <a:pathLst>
              <a:path w="753109">
                <a:moveTo>
                  <a:pt x="0" y="0"/>
                </a:moveTo>
                <a:lnTo>
                  <a:pt x="752855" y="0"/>
                </a:lnTo>
              </a:path>
            </a:pathLst>
          </a:custGeom>
          <a:ln w="13715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102729" y="597725"/>
            <a:ext cx="113664" cy="0"/>
          </a:xfrm>
          <a:custGeom>
            <a:avLst/>
            <a:gdLst/>
            <a:ahLst/>
            <a:cxnLst/>
            <a:rect l="l" t="t" r="r" b="b"/>
            <a:pathLst>
              <a:path w="113665">
                <a:moveTo>
                  <a:pt x="0" y="0"/>
                </a:moveTo>
                <a:lnTo>
                  <a:pt x="113665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13193" y="595312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670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958583" y="590423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410845" y="0"/>
                </a:lnTo>
              </a:path>
            </a:pathLst>
          </a:custGeom>
          <a:ln w="736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685291" y="5826963"/>
            <a:ext cx="2917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38655" algn="l"/>
              </a:tabLst>
            </a:pPr>
            <a:r>
              <a:rPr sz="2400" b="1" dirty="0">
                <a:solidFill>
                  <a:srgbClr val="990000"/>
                </a:solidFill>
                <a:latin typeface="Times New Roman"/>
                <a:cs typeface="Times New Roman"/>
              </a:rPr>
              <a:t>i =</a:t>
            </a:r>
            <a:r>
              <a:rPr sz="2400" b="1" spc="5" dirty="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number</a:t>
            </a:r>
            <a:r>
              <a:rPr sz="2400" b="1" spc="5" dirty="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990000"/>
                </a:solidFill>
                <a:latin typeface="Times New Roman"/>
                <a:cs typeface="Times New Roman"/>
              </a:rPr>
              <a:t>of	</a:t>
            </a: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sources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486780" y="5826963"/>
            <a:ext cx="3061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990000"/>
                </a:solidFill>
                <a:latin typeface="Times New Roman"/>
                <a:cs typeface="Times New Roman"/>
              </a:rPr>
              <a:t>j = </a:t>
            </a: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number </a:t>
            </a:r>
            <a:r>
              <a:rPr sz="2400" b="1" dirty="0">
                <a:solidFill>
                  <a:srgbClr val="990000"/>
                </a:solidFill>
                <a:latin typeface="Times New Roman"/>
                <a:cs typeface="Times New Roman"/>
              </a:rPr>
              <a:t>of</a:t>
            </a:r>
            <a:r>
              <a:rPr sz="2400" b="1" spc="-35" dirty="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demands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572" y="202692"/>
            <a:ext cx="9139427" cy="64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0" y="248411"/>
            <a:ext cx="9144000" cy="560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86967" y="762000"/>
            <a:ext cx="7371588" cy="5042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7630"/>
            <a:ext cx="4303395" cy="0"/>
          </a:xfrm>
          <a:custGeom>
            <a:avLst/>
            <a:gdLst/>
            <a:ahLst/>
            <a:cxnLst/>
            <a:rect l="l" t="t" r="r" b="b"/>
            <a:pathLst>
              <a:path w="4303395">
                <a:moveTo>
                  <a:pt x="0" y="0"/>
                </a:moveTo>
                <a:lnTo>
                  <a:pt x="4303395" y="0"/>
                </a:lnTo>
              </a:path>
            </a:pathLst>
          </a:custGeom>
          <a:ln w="10668">
            <a:solidFill>
              <a:srgbClr val="00E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09709" y="82296"/>
            <a:ext cx="34290" cy="10795"/>
          </a:xfrm>
          <a:custGeom>
            <a:avLst/>
            <a:gdLst/>
            <a:ahLst/>
            <a:cxnLst/>
            <a:rect l="l" t="t" r="r" b="b"/>
            <a:pathLst>
              <a:path w="34290" h="10794">
                <a:moveTo>
                  <a:pt x="34290" y="0"/>
                </a:moveTo>
                <a:lnTo>
                  <a:pt x="27305" y="0"/>
                </a:lnTo>
                <a:lnTo>
                  <a:pt x="0" y="10668"/>
                </a:lnTo>
                <a:lnTo>
                  <a:pt x="34290" y="10668"/>
                </a:lnTo>
                <a:lnTo>
                  <a:pt x="34290" y="0"/>
                </a:lnTo>
                <a:close/>
              </a:path>
            </a:pathLst>
          </a:custGeom>
          <a:solidFill>
            <a:srgbClr val="00E0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6773"/>
            <a:ext cx="4332605" cy="0"/>
          </a:xfrm>
          <a:custGeom>
            <a:avLst/>
            <a:gdLst/>
            <a:ahLst/>
            <a:cxnLst/>
            <a:rect l="l" t="t" r="r" b="b"/>
            <a:pathLst>
              <a:path w="4332605">
                <a:moveTo>
                  <a:pt x="0" y="0"/>
                </a:moveTo>
                <a:lnTo>
                  <a:pt x="4332605" y="0"/>
                </a:lnTo>
              </a:path>
            </a:pathLst>
          </a:custGeom>
          <a:ln w="10667">
            <a:solidFill>
              <a:srgbClr val="00D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85580" y="91439"/>
            <a:ext cx="58419" cy="10795"/>
          </a:xfrm>
          <a:custGeom>
            <a:avLst/>
            <a:gdLst/>
            <a:ahLst/>
            <a:cxnLst/>
            <a:rect l="l" t="t" r="r" b="b"/>
            <a:pathLst>
              <a:path w="58420" h="10794">
                <a:moveTo>
                  <a:pt x="58420" y="0"/>
                </a:moveTo>
                <a:lnTo>
                  <a:pt x="27304" y="0"/>
                </a:lnTo>
                <a:lnTo>
                  <a:pt x="0" y="10667"/>
                </a:lnTo>
                <a:lnTo>
                  <a:pt x="58420" y="10667"/>
                </a:lnTo>
                <a:lnTo>
                  <a:pt x="58420" y="0"/>
                </a:lnTo>
                <a:close/>
              </a:path>
            </a:pathLst>
          </a:custGeom>
          <a:solidFill>
            <a:srgbClr val="00DF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05918"/>
            <a:ext cx="4361815" cy="0"/>
          </a:xfrm>
          <a:custGeom>
            <a:avLst/>
            <a:gdLst/>
            <a:ahLst/>
            <a:cxnLst/>
            <a:rect l="l" t="t" r="r" b="b"/>
            <a:pathLst>
              <a:path w="4361815">
                <a:moveTo>
                  <a:pt x="0" y="0"/>
                </a:moveTo>
                <a:lnTo>
                  <a:pt x="4361815" y="0"/>
                </a:lnTo>
              </a:path>
            </a:pathLst>
          </a:custGeom>
          <a:ln w="10668">
            <a:solidFill>
              <a:srgbClr val="00D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61450" y="100584"/>
            <a:ext cx="82550" cy="10795"/>
          </a:xfrm>
          <a:custGeom>
            <a:avLst/>
            <a:gdLst/>
            <a:ahLst/>
            <a:cxnLst/>
            <a:rect l="l" t="t" r="r" b="b"/>
            <a:pathLst>
              <a:path w="82550" h="10794">
                <a:moveTo>
                  <a:pt x="82550" y="0"/>
                </a:moveTo>
                <a:lnTo>
                  <a:pt x="27304" y="0"/>
                </a:lnTo>
                <a:lnTo>
                  <a:pt x="0" y="10668"/>
                </a:lnTo>
                <a:lnTo>
                  <a:pt x="82550" y="10668"/>
                </a:lnTo>
                <a:lnTo>
                  <a:pt x="82550" y="0"/>
                </a:lnTo>
                <a:close/>
              </a:path>
            </a:pathLst>
          </a:custGeom>
          <a:solidFill>
            <a:srgbClr val="00DFE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4300"/>
            <a:ext cx="4391660" cy="0"/>
          </a:xfrm>
          <a:custGeom>
            <a:avLst/>
            <a:gdLst/>
            <a:ahLst/>
            <a:cxnLst/>
            <a:rect l="l" t="t" r="r" b="b"/>
            <a:pathLst>
              <a:path w="4391660">
                <a:moveTo>
                  <a:pt x="0" y="0"/>
                </a:moveTo>
                <a:lnTo>
                  <a:pt x="4391660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37319" y="114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23444"/>
            <a:ext cx="4420870" cy="0"/>
          </a:xfrm>
          <a:custGeom>
            <a:avLst/>
            <a:gdLst/>
            <a:ahLst/>
            <a:cxnLst/>
            <a:rect l="l" t="t" r="r" b="b"/>
            <a:pathLst>
              <a:path w="4420870">
                <a:moveTo>
                  <a:pt x="0" y="0"/>
                </a:moveTo>
                <a:lnTo>
                  <a:pt x="4420870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13190" y="123444"/>
            <a:ext cx="130810" cy="0"/>
          </a:xfrm>
          <a:custGeom>
            <a:avLst/>
            <a:gdLst/>
            <a:ahLst/>
            <a:cxnLst/>
            <a:rect l="l" t="t" r="r" b="b"/>
            <a:pathLst>
              <a:path w="130809">
                <a:moveTo>
                  <a:pt x="0" y="0"/>
                </a:moveTo>
                <a:lnTo>
                  <a:pt x="130809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350"/>
            <a:ext cx="4453890" cy="0"/>
          </a:xfrm>
          <a:custGeom>
            <a:avLst/>
            <a:gdLst/>
            <a:ahLst/>
            <a:cxnLst/>
            <a:rect l="l" t="t" r="r" b="b"/>
            <a:pathLst>
              <a:path w="4453890">
                <a:moveTo>
                  <a:pt x="0" y="0"/>
                </a:moveTo>
                <a:lnTo>
                  <a:pt x="4453890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85884" y="133350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8115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142494"/>
            <a:ext cx="4483100" cy="0"/>
          </a:xfrm>
          <a:custGeom>
            <a:avLst/>
            <a:gdLst/>
            <a:ahLst/>
            <a:cxnLst/>
            <a:rect l="l" t="t" r="r" b="b"/>
            <a:pathLst>
              <a:path w="4483100">
                <a:moveTo>
                  <a:pt x="0" y="0"/>
                </a:moveTo>
                <a:lnTo>
                  <a:pt x="4483100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61755" y="142494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5">
                <a:moveTo>
                  <a:pt x="0" y="0"/>
                </a:moveTo>
                <a:lnTo>
                  <a:pt x="182245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154304"/>
            <a:ext cx="4505960" cy="0"/>
          </a:xfrm>
          <a:custGeom>
            <a:avLst/>
            <a:gdLst/>
            <a:ahLst/>
            <a:cxnLst/>
            <a:rect l="l" t="t" r="r" b="b"/>
            <a:pathLst>
              <a:path w="4505960">
                <a:moveTo>
                  <a:pt x="0" y="0"/>
                </a:moveTo>
                <a:lnTo>
                  <a:pt x="4505960" y="0"/>
                </a:lnTo>
              </a:path>
            </a:pathLst>
          </a:custGeom>
          <a:ln w="6350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148589"/>
            <a:ext cx="4487545" cy="0"/>
          </a:xfrm>
          <a:custGeom>
            <a:avLst/>
            <a:gdLst/>
            <a:ahLst/>
            <a:cxnLst/>
            <a:rect l="l" t="t" r="r" b="b"/>
            <a:pathLst>
              <a:path w="4487545">
                <a:moveTo>
                  <a:pt x="0" y="0"/>
                </a:moveTo>
                <a:lnTo>
                  <a:pt x="4487545" y="0"/>
                </a:lnTo>
              </a:path>
            </a:pathLst>
          </a:custGeom>
          <a:ln w="5079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37625" y="15163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375" y="0"/>
                </a:lnTo>
              </a:path>
            </a:pathLst>
          </a:custGeom>
          <a:ln w="10668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160020"/>
            <a:ext cx="4552315" cy="0"/>
          </a:xfrm>
          <a:custGeom>
            <a:avLst/>
            <a:gdLst/>
            <a:ahLst/>
            <a:cxnLst/>
            <a:rect l="l" t="t" r="r" b="b"/>
            <a:pathLst>
              <a:path w="4552315">
                <a:moveTo>
                  <a:pt x="0" y="0"/>
                </a:moveTo>
                <a:lnTo>
                  <a:pt x="4552315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13494" y="160020"/>
            <a:ext cx="230504" cy="0"/>
          </a:xfrm>
          <a:custGeom>
            <a:avLst/>
            <a:gdLst/>
            <a:ahLst/>
            <a:cxnLst/>
            <a:rect l="l" t="t" r="r" b="b"/>
            <a:pathLst>
              <a:path w="230504">
                <a:moveTo>
                  <a:pt x="0" y="0"/>
                </a:moveTo>
                <a:lnTo>
                  <a:pt x="230504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169163"/>
            <a:ext cx="4588510" cy="0"/>
          </a:xfrm>
          <a:custGeom>
            <a:avLst/>
            <a:gdLst/>
            <a:ahLst/>
            <a:cxnLst/>
            <a:rect l="l" t="t" r="r" b="b"/>
            <a:pathLst>
              <a:path w="4588510">
                <a:moveTo>
                  <a:pt x="0" y="0"/>
                </a:moveTo>
                <a:lnTo>
                  <a:pt x="458851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90000" y="169163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400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179070"/>
            <a:ext cx="4629785" cy="0"/>
          </a:xfrm>
          <a:custGeom>
            <a:avLst/>
            <a:gdLst/>
            <a:ahLst/>
            <a:cxnLst/>
            <a:rect l="l" t="t" r="r" b="b"/>
            <a:pathLst>
              <a:path w="4629785">
                <a:moveTo>
                  <a:pt x="0" y="0"/>
                </a:moveTo>
                <a:lnTo>
                  <a:pt x="4629785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62059" y="179070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>
                <a:moveTo>
                  <a:pt x="0" y="0"/>
                </a:moveTo>
                <a:lnTo>
                  <a:pt x="281940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188213"/>
            <a:ext cx="4665980" cy="0"/>
          </a:xfrm>
          <a:custGeom>
            <a:avLst/>
            <a:gdLst/>
            <a:ahLst/>
            <a:cxnLst/>
            <a:rect l="l" t="t" r="r" b="b"/>
            <a:pathLst>
              <a:path w="4665980">
                <a:moveTo>
                  <a:pt x="0" y="0"/>
                </a:moveTo>
                <a:lnTo>
                  <a:pt x="466598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37930" y="188213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>
                <a:moveTo>
                  <a:pt x="0" y="0"/>
                </a:moveTo>
                <a:lnTo>
                  <a:pt x="30607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197357"/>
            <a:ext cx="4702175" cy="0"/>
          </a:xfrm>
          <a:custGeom>
            <a:avLst/>
            <a:gdLst/>
            <a:ahLst/>
            <a:cxnLst/>
            <a:rect l="l" t="t" r="r" b="b"/>
            <a:pathLst>
              <a:path w="4702175">
                <a:moveTo>
                  <a:pt x="0" y="0"/>
                </a:moveTo>
                <a:lnTo>
                  <a:pt x="470217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14434" y="197357"/>
            <a:ext cx="329565" cy="0"/>
          </a:xfrm>
          <a:custGeom>
            <a:avLst/>
            <a:gdLst/>
            <a:ahLst/>
            <a:cxnLst/>
            <a:rect l="l" t="t" r="r" b="b"/>
            <a:pathLst>
              <a:path w="329565">
                <a:moveTo>
                  <a:pt x="0" y="0"/>
                </a:moveTo>
                <a:lnTo>
                  <a:pt x="32956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205740"/>
            <a:ext cx="4738370" cy="0"/>
          </a:xfrm>
          <a:custGeom>
            <a:avLst/>
            <a:gdLst/>
            <a:ahLst/>
            <a:cxnLst/>
            <a:rect l="l" t="t" r="r" b="b"/>
            <a:pathLst>
              <a:path w="4738370">
                <a:moveTo>
                  <a:pt x="0" y="0"/>
                </a:moveTo>
                <a:lnTo>
                  <a:pt x="4738370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90305" y="205740"/>
            <a:ext cx="353695" cy="0"/>
          </a:xfrm>
          <a:custGeom>
            <a:avLst/>
            <a:gdLst/>
            <a:ahLst/>
            <a:cxnLst/>
            <a:rect l="l" t="t" r="r" b="b"/>
            <a:pathLst>
              <a:path w="353695">
                <a:moveTo>
                  <a:pt x="0" y="0"/>
                </a:moveTo>
                <a:lnTo>
                  <a:pt x="353695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214884"/>
            <a:ext cx="4774565" cy="0"/>
          </a:xfrm>
          <a:custGeom>
            <a:avLst/>
            <a:gdLst/>
            <a:ahLst/>
            <a:cxnLst/>
            <a:rect l="l" t="t" r="r" b="b"/>
            <a:pathLst>
              <a:path w="4774565">
                <a:moveTo>
                  <a:pt x="0" y="0"/>
                </a:moveTo>
                <a:lnTo>
                  <a:pt x="477456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66175" y="214884"/>
            <a:ext cx="377825" cy="0"/>
          </a:xfrm>
          <a:custGeom>
            <a:avLst/>
            <a:gdLst/>
            <a:ahLst/>
            <a:cxnLst/>
            <a:rect l="l" t="t" r="r" b="b"/>
            <a:pathLst>
              <a:path w="377825">
                <a:moveTo>
                  <a:pt x="0" y="0"/>
                </a:moveTo>
                <a:lnTo>
                  <a:pt x="37782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224790"/>
            <a:ext cx="4815840" cy="0"/>
          </a:xfrm>
          <a:custGeom>
            <a:avLst/>
            <a:gdLst/>
            <a:ahLst/>
            <a:cxnLst/>
            <a:rect l="l" t="t" r="r" b="b"/>
            <a:pathLst>
              <a:path w="4815840">
                <a:moveTo>
                  <a:pt x="0" y="0"/>
                </a:moveTo>
                <a:lnTo>
                  <a:pt x="4815840" y="0"/>
                </a:lnTo>
              </a:path>
            </a:pathLst>
          </a:custGeom>
          <a:ln w="10668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47125" y="226059"/>
            <a:ext cx="396875" cy="0"/>
          </a:xfrm>
          <a:custGeom>
            <a:avLst/>
            <a:gdLst/>
            <a:ahLst/>
            <a:cxnLst/>
            <a:rect l="l" t="t" r="r" b="b"/>
            <a:pathLst>
              <a:path w="396875">
                <a:moveTo>
                  <a:pt x="0" y="0"/>
                </a:moveTo>
                <a:lnTo>
                  <a:pt x="396875" y="0"/>
                </a:lnTo>
              </a:path>
            </a:pathLst>
          </a:custGeom>
          <a:ln w="7620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762365" y="220979"/>
            <a:ext cx="381635" cy="0"/>
          </a:xfrm>
          <a:custGeom>
            <a:avLst/>
            <a:gdLst/>
            <a:ahLst/>
            <a:cxnLst/>
            <a:rect l="l" t="t" r="r" b="b"/>
            <a:pathLst>
              <a:path w="381634">
                <a:moveTo>
                  <a:pt x="0" y="0"/>
                </a:moveTo>
                <a:lnTo>
                  <a:pt x="381634" y="0"/>
                </a:lnTo>
              </a:path>
            </a:pathLst>
          </a:custGeom>
          <a:ln w="3175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233934"/>
            <a:ext cx="4852035" cy="0"/>
          </a:xfrm>
          <a:custGeom>
            <a:avLst/>
            <a:gdLst/>
            <a:ahLst/>
            <a:cxnLst/>
            <a:rect l="l" t="t" r="r" b="b"/>
            <a:pathLst>
              <a:path w="4852035">
                <a:moveTo>
                  <a:pt x="0" y="0"/>
                </a:moveTo>
                <a:lnTo>
                  <a:pt x="485203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07755" y="233934"/>
            <a:ext cx="436245" cy="0"/>
          </a:xfrm>
          <a:custGeom>
            <a:avLst/>
            <a:gdLst/>
            <a:ahLst/>
            <a:cxnLst/>
            <a:rect l="l" t="t" r="r" b="b"/>
            <a:pathLst>
              <a:path w="436245">
                <a:moveTo>
                  <a:pt x="0" y="0"/>
                </a:moveTo>
                <a:lnTo>
                  <a:pt x="43624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243077"/>
            <a:ext cx="4888230" cy="0"/>
          </a:xfrm>
          <a:custGeom>
            <a:avLst/>
            <a:gdLst/>
            <a:ahLst/>
            <a:cxnLst/>
            <a:rect l="l" t="t" r="r" b="b"/>
            <a:pathLst>
              <a:path w="4888230">
                <a:moveTo>
                  <a:pt x="0" y="0"/>
                </a:moveTo>
                <a:lnTo>
                  <a:pt x="4888230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79815" y="243077"/>
            <a:ext cx="464184" cy="0"/>
          </a:xfrm>
          <a:custGeom>
            <a:avLst/>
            <a:gdLst/>
            <a:ahLst/>
            <a:cxnLst/>
            <a:rect l="l" t="t" r="r" b="b"/>
            <a:pathLst>
              <a:path w="464184">
                <a:moveTo>
                  <a:pt x="0" y="0"/>
                </a:moveTo>
                <a:lnTo>
                  <a:pt x="464184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251904"/>
            <a:ext cx="4924425" cy="0"/>
          </a:xfrm>
          <a:custGeom>
            <a:avLst/>
            <a:gdLst/>
            <a:ahLst/>
            <a:cxnLst/>
            <a:rect l="l" t="t" r="r" b="b"/>
            <a:pathLst>
              <a:path w="4924425">
                <a:moveTo>
                  <a:pt x="0" y="0"/>
                </a:moveTo>
                <a:lnTo>
                  <a:pt x="49244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51875" y="251904"/>
            <a:ext cx="492125" cy="0"/>
          </a:xfrm>
          <a:custGeom>
            <a:avLst/>
            <a:gdLst/>
            <a:ahLst/>
            <a:cxnLst/>
            <a:rect l="l" t="t" r="r" b="b"/>
            <a:pathLst>
              <a:path w="492125">
                <a:moveTo>
                  <a:pt x="0" y="0"/>
                </a:moveTo>
                <a:lnTo>
                  <a:pt x="4921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260604"/>
            <a:ext cx="4960620" cy="0"/>
          </a:xfrm>
          <a:custGeom>
            <a:avLst/>
            <a:gdLst/>
            <a:ahLst/>
            <a:cxnLst/>
            <a:rect l="l" t="t" r="r" b="b"/>
            <a:pathLst>
              <a:path w="4960620">
                <a:moveTo>
                  <a:pt x="0" y="0"/>
                </a:moveTo>
                <a:lnTo>
                  <a:pt x="4960620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24569" y="260604"/>
            <a:ext cx="519430" cy="0"/>
          </a:xfrm>
          <a:custGeom>
            <a:avLst/>
            <a:gdLst/>
            <a:ahLst/>
            <a:cxnLst/>
            <a:rect l="l" t="t" r="r" b="b"/>
            <a:pathLst>
              <a:path w="519429">
                <a:moveTo>
                  <a:pt x="0" y="0"/>
                </a:moveTo>
                <a:lnTo>
                  <a:pt x="519429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270192"/>
            <a:ext cx="5001895" cy="0"/>
          </a:xfrm>
          <a:custGeom>
            <a:avLst/>
            <a:gdLst/>
            <a:ahLst/>
            <a:cxnLst/>
            <a:rect l="l" t="t" r="r" b="b"/>
            <a:pathLst>
              <a:path w="5001895">
                <a:moveTo>
                  <a:pt x="0" y="0"/>
                </a:moveTo>
                <a:lnTo>
                  <a:pt x="500189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592184" y="270192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5">
                <a:moveTo>
                  <a:pt x="0" y="0"/>
                </a:moveTo>
                <a:lnTo>
                  <a:pt x="55181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279654"/>
            <a:ext cx="5038090" cy="0"/>
          </a:xfrm>
          <a:custGeom>
            <a:avLst/>
            <a:gdLst/>
            <a:ahLst/>
            <a:cxnLst/>
            <a:rect l="l" t="t" r="r" b="b"/>
            <a:pathLst>
              <a:path w="5038090">
                <a:moveTo>
                  <a:pt x="0" y="0"/>
                </a:moveTo>
                <a:lnTo>
                  <a:pt x="503809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64880" y="279654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288797"/>
            <a:ext cx="5074285" cy="0"/>
          </a:xfrm>
          <a:custGeom>
            <a:avLst/>
            <a:gdLst/>
            <a:ahLst/>
            <a:cxnLst/>
            <a:rect l="l" t="t" r="r" b="b"/>
            <a:pathLst>
              <a:path w="5074285">
                <a:moveTo>
                  <a:pt x="0" y="0"/>
                </a:moveTo>
                <a:lnTo>
                  <a:pt x="5074285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36940" y="288797"/>
            <a:ext cx="607060" cy="0"/>
          </a:xfrm>
          <a:custGeom>
            <a:avLst/>
            <a:gdLst/>
            <a:ahLst/>
            <a:cxnLst/>
            <a:rect l="l" t="t" r="r" b="b"/>
            <a:pathLst>
              <a:path w="607059">
                <a:moveTo>
                  <a:pt x="0" y="0"/>
                </a:moveTo>
                <a:lnTo>
                  <a:pt x="607059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297179"/>
            <a:ext cx="5110480" cy="0"/>
          </a:xfrm>
          <a:custGeom>
            <a:avLst/>
            <a:gdLst/>
            <a:ahLst/>
            <a:cxnLst/>
            <a:rect l="l" t="t" r="r" b="b"/>
            <a:pathLst>
              <a:path w="5110480">
                <a:moveTo>
                  <a:pt x="0" y="0"/>
                </a:moveTo>
                <a:lnTo>
                  <a:pt x="511048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509000" y="297179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63500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306324"/>
            <a:ext cx="5146675" cy="0"/>
          </a:xfrm>
          <a:custGeom>
            <a:avLst/>
            <a:gdLst/>
            <a:ahLst/>
            <a:cxnLst/>
            <a:rect l="l" t="t" r="r" b="b"/>
            <a:pathLst>
              <a:path w="5146675">
                <a:moveTo>
                  <a:pt x="0" y="0"/>
                </a:moveTo>
                <a:lnTo>
                  <a:pt x="5146675" y="0"/>
                </a:lnTo>
              </a:path>
            </a:pathLst>
          </a:custGeom>
          <a:ln w="9144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91855" y="307340"/>
            <a:ext cx="652145" cy="0"/>
          </a:xfrm>
          <a:custGeom>
            <a:avLst/>
            <a:gdLst/>
            <a:ahLst/>
            <a:cxnLst/>
            <a:rect l="l" t="t" r="r" b="b"/>
            <a:pathLst>
              <a:path w="652145">
                <a:moveTo>
                  <a:pt x="0" y="0"/>
                </a:moveTo>
                <a:lnTo>
                  <a:pt x="652145" y="0"/>
                </a:lnTo>
              </a:path>
            </a:pathLst>
          </a:custGeom>
          <a:ln w="7620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507094" y="302895"/>
            <a:ext cx="636905" cy="0"/>
          </a:xfrm>
          <a:custGeom>
            <a:avLst/>
            <a:gdLst/>
            <a:ahLst/>
            <a:cxnLst/>
            <a:rect l="l" t="t" r="r" b="b"/>
            <a:pathLst>
              <a:path w="636904">
                <a:moveTo>
                  <a:pt x="0" y="0"/>
                </a:moveTo>
                <a:lnTo>
                  <a:pt x="636904" y="0"/>
                </a:lnTo>
              </a:path>
            </a:pathLst>
          </a:custGeom>
          <a:ln w="3175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316229"/>
            <a:ext cx="2352040" cy="0"/>
          </a:xfrm>
          <a:custGeom>
            <a:avLst/>
            <a:gdLst/>
            <a:ahLst/>
            <a:cxnLst/>
            <a:rect l="l" t="t" r="r" b="b"/>
            <a:pathLst>
              <a:path w="2352040">
                <a:moveTo>
                  <a:pt x="0" y="0"/>
                </a:moveTo>
                <a:lnTo>
                  <a:pt x="2352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824479" y="316229"/>
            <a:ext cx="2363470" cy="0"/>
          </a:xfrm>
          <a:custGeom>
            <a:avLst/>
            <a:gdLst/>
            <a:ahLst/>
            <a:cxnLst/>
            <a:rect l="l" t="t" r="r" b="b"/>
            <a:pathLst>
              <a:path w="2363470">
                <a:moveTo>
                  <a:pt x="0" y="0"/>
                </a:moveTo>
                <a:lnTo>
                  <a:pt x="236347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442959" y="316229"/>
            <a:ext cx="701040" cy="0"/>
          </a:xfrm>
          <a:custGeom>
            <a:avLst/>
            <a:gdLst/>
            <a:ahLst/>
            <a:cxnLst/>
            <a:rect l="l" t="t" r="r" b="b"/>
            <a:pathLst>
              <a:path w="701040">
                <a:moveTo>
                  <a:pt x="0" y="0"/>
                </a:moveTo>
                <a:lnTo>
                  <a:pt x="701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325374"/>
            <a:ext cx="2197100" cy="0"/>
          </a:xfrm>
          <a:custGeom>
            <a:avLst/>
            <a:gdLst/>
            <a:ahLst/>
            <a:cxnLst/>
            <a:rect l="l" t="t" r="r" b="b"/>
            <a:pathLst>
              <a:path w="2197100">
                <a:moveTo>
                  <a:pt x="0" y="0"/>
                </a:moveTo>
                <a:lnTo>
                  <a:pt x="219710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966085" y="325374"/>
            <a:ext cx="2258060" cy="0"/>
          </a:xfrm>
          <a:custGeom>
            <a:avLst/>
            <a:gdLst/>
            <a:ahLst/>
            <a:cxnLst/>
            <a:rect l="l" t="t" r="r" b="b"/>
            <a:pathLst>
              <a:path w="2258060">
                <a:moveTo>
                  <a:pt x="0" y="0"/>
                </a:moveTo>
                <a:lnTo>
                  <a:pt x="225806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411844" y="325374"/>
            <a:ext cx="732155" cy="0"/>
          </a:xfrm>
          <a:custGeom>
            <a:avLst/>
            <a:gdLst/>
            <a:ahLst/>
            <a:cxnLst/>
            <a:rect l="l" t="t" r="r" b="b"/>
            <a:pathLst>
              <a:path w="732154">
                <a:moveTo>
                  <a:pt x="0" y="0"/>
                </a:moveTo>
                <a:lnTo>
                  <a:pt x="732154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337184"/>
            <a:ext cx="1918335" cy="0"/>
          </a:xfrm>
          <a:custGeom>
            <a:avLst/>
            <a:gdLst/>
            <a:ahLst/>
            <a:cxnLst/>
            <a:rect l="l" t="t" r="r" b="b"/>
            <a:pathLst>
              <a:path w="1918335">
                <a:moveTo>
                  <a:pt x="0" y="0"/>
                </a:moveTo>
                <a:lnTo>
                  <a:pt x="1918335" y="0"/>
                </a:lnTo>
              </a:path>
            </a:pathLst>
          </a:custGeom>
          <a:ln w="3809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332104"/>
            <a:ext cx="1986914" cy="0"/>
          </a:xfrm>
          <a:custGeom>
            <a:avLst/>
            <a:gdLst/>
            <a:ahLst/>
            <a:cxnLst/>
            <a:rect l="l" t="t" r="r" b="b"/>
            <a:pathLst>
              <a:path w="1986914">
                <a:moveTo>
                  <a:pt x="0" y="0"/>
                </a:moveTo>
                <a:lnTo>
                  <a:pt x="1986914" y="0"/>
                </a:lnTo>
              </a:path>
            </a:pathLst>
          </a:custGeom>
          <a:ln w="635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107689" y="334200"/>
            <a:ext cx="2152650" cy="0"/>
          </a:xfrm>
          <a:custGeom>
            <a:avLst/>
            <a:gdLst/>
            <a:ahLst/>
            <a:cxnLst/>
            <a:rect l="l" t="t" r="r" b="b"/>
            <a:pathLst>
              <a:path w="2152650">
                <a:moveTo>
                  <a:pt x="0" y="0"/>
                </a:moveTo>
                <a:lnTo>
                  <a:pt x="2152650" y="0"/>
                </a:lnTo>
              </a:path>
            </a:pathLst>
          </a:custGeom>
          <a:ln w="1003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392159" y="336105"/>
            <a:ext cx="744855" cy="0"/>
          </a:xfrm>
          <a:custGeom>
            <a:avLst/>
            <a:gdLst/>
            <a:ahLst/>
            <a:cxnLst/>
            <a:rect l="l" t="t" r="r" b="b"/>
            <a:pathLst>
              <a:path w="744854">
                <a:moveTo>
                  <a:pt x="0" y="0"/>
                </a:moveTo>
                <a:lnTo>
                  <a:pt x="744855" y="0"/>
                </a:lnTo>
              </a:path>
            </a:pathLst>
          </a:custGeom>
          <a:ln w="622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09940" y="331088"/>
            <a:ext cx="734060" cy="0"/>
          </a:xfrm>
          <a:custGeom>
            <a:avLst/>
            <a:gdLst/>
            <a:ahLst/>
            <a:cxnLst/>
            <a:rect l="l" t="t" r="r" b="b"/>
            <a:pathLst>
              <a:path w="734059">
                <a:moveTo>
                  <a:pt x="0" y="0"/>
                </a:moveTo>
                <a:lnTo>
                  <a:pt x="734059" y="0"/>
                </a:lnTo>
              </a:path>
            </a:pathLst>
          </a:custGeom>
          <a:ln w="381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0" y="339852"/>
            <a:ext cx="9128125" cy="7620"/>
          </a:xfrm>
          <a:custGeom>
            <a:avLst/>
            <a:gdLst/>
            <a:ahLst/>
            <a:cxnLst/>
            <a:rect l="l" t="t" r="r" b="b"/>
            <a:pathLst>
              <a:path w="9128125" h="7620">
                <a:moveTo>
                  <a:pt x="1905762" y="0"/>
                </a:moveTo>
                <a:lnTo>
                  <a:pt x="0" y="0"/>
                </a:lnTo>
                <a:lnTo>
                  <a:pt x="0" y="7620"/>
                </a:lnTo>
                <a:lnTo>
                  <a:pt x="1844802" y="7620"/>
                </a:lnTo>
                <a:lnTo>
                  <a:pt x="1905762" y="0"/>
                </a:lnTo>
                <a:close/>
              </a:path>
              <a:path w="9128125" h="7620">
                <a:moveTo>
                  <a:pt x="5260721" y="0"/>
                </a:moveTo>
                <a:lnTo>
                  <a:pt x="3269869" y="0"/>
                </a:lnTo>
                <a:lnTo>
                  <a:pt x="3370834" y="5461"/>
                </a:lnTo>
                <a:lnTo>
                  <a:pt x="3393059" y="7620"/>
                </a:lnTo>
                <a:lnTo>
                  <a:pt x="5301361" y="7620"/>
                </a:lnTo>
                <a:lnTo>
                  <a:pt x="5275961" y="3301"/>
                </a:lnTo>
                <a:lnTo>
                  <a:pt x="5260721" y="0"/>
                </a:lnTo>
                <a:close/>
              </a:path>
              <a:path w="9128125" h="7620">
                <a:moveTo>
                  <a:pt x="9128125" y="0"/>
                </a:moveTo>
                <a:lnTo>
                  <a:pt x="8381365" y="0"/>
                </a:lnTo>
                <a:lnTo>
                  <a:pt x="8350250" y="7620"/>
                </a:lnTo>
                <a:lnTo>
                  <a:pt x="9103360" y="7620"/>
                </a:lnTo>
                <a:lnTo>
                  <a:pt x="9128125" y="0"/>
                </a:lnTo>
                <a:close/>
              </a:path>
            </a:pathLst>
          </a:custGeom>
          <a:solidFill>
            <a:srgbClr val="00C5D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0" y="352043"/>
            <a:ext cx="1844675" cy="0"/>
          </a:xfrm>
          <a:custGeom>
            <a:avLst/>
            <a:gdLst/>
            <a:ahLst/>
            <a:cxnLst/>
            <a:rect l="l" t="t" r="r" b="b"/>
            <a:pathLst>
              <a:path w="1844675">
                <a:moveTo>
                  <a:pt x="0" y="0"/>
                </a:moveTo>
                <a:lnTo>
                  <a:pt x="184467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92804" y="352043"/>
            <a:ext cx="1952625" cy="0"/>
          </a:xfrm>
          <a:custGeom>
            <a:avLst/>
            <a:gdLst/>
            <a:ahLst/>
            <a:cxnLst/>
            <a:rect l="l" t="t" r="r" b="b"/>
            <a:pathLst>
              <a:path w="1952625">
                <a:moveTo>
                  <a:pt x="0" y="0"/>
                </a:moveTo>
                <a:lnTo>
                  <a:pt x="1952117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318627" y="352043"/>
            <a:ext cx="784225" cy="0"/>
          </a:xfrm>
          <a:custGeom>
            <a:avLst/>
            <a:gdLst/>
            <a:ahLst/>
            <a:cxnLst/>
            <a:rect l="l" t="t" r="r" b="b"/>
            <a:pathLst>
              <a:path w="784225">
                <a:moveTo>
                  <a:pt x="0" y="0"/>
                </a:moveTo>
                <a:lnTo>
                  <a:pt x="78422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361950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4">
                <a:moveTo>
                  <a:pt x="0" y="0"/>
                </a:moveTo>
                <a:lnTo>
                  <a:pt x="1783588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471290" y="361950"/>
            <a:ext cx="1924050" cy="0"/>
          </a:xfrm>
          <a:custGeom>
            <a:avLst/>
            <a:gdLst/>
            <a:ahLst/>
            <a:cxnLst/>
            <a:rect l="l" t="t" r="r" b="b"/>
            <a:pathLst>
              <a:path w="1924050">
                <a:moveTo>
                  <a:pt x="0" y="0"/>
                </a:moveTo>
                <a:lnTo>
                  <a:pt x="1924050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84971" y="366585"/>
            <a:ext cx="765175" cy="0"/>
          </a:xfrm>
          <a:custGeom>
            <a:avLst/>
            <a:gdLst/>
            <a:ahLst/>
            <a:cxnLst/>
            <a:rect l="l" t="t" r="r" b="b"/>
            <a:pathLst>
              <a:path w="765175">
                <a:moveTo>
                  <a:pt x="0" y="0"/>
                </a:moveTo>
                <a:lnTo>
                  <a:pt x="765175" y="0"/>
                </a:lnTo>
              </a:path>
            </a:pathLst>
          </a:custGeom>
          <a:ln w="3175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302752" y="361251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9271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0" y="371093"/>
            <a:ext cx="1723389" cy="0"/>
          </a:xfrm>
          <a:custGeom>
            <a:avLst/>
            <a:gdLst/>
            <a:ahLst/>
            <a:cxnLst/>
            <a:rect l="l" t="t" r="r" b="b"/>
            <a:pathLst>
              <a:path w="1723389">
                <a:moveTo>
                  <a:pt x="0" y="0"/>
                </a:moveTo>
                <a:lnTo>
                  <a:pt x="1723389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550284" y="371093"/>
            <a:ext cx="1889760" cy="0"/>
          </a:xfrm>
          <a:custGeom>
            <a:avLst/>
            <a:gdLst/>
            <a:ahLst/>
            <a:cxnLst/>
            <a:rect l="l" t="t" r="r" b="b"/>
            <a:pathLst>
              <a:path w="1889760">
                <a:moveTo>
                  <a:pt x="0" y="0"/>
                </a:moveTo>
                <a:lnTo>
                  <a:pt x="1889760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251825" y="371093"/>
            <a:ext cx="800735" cy="0"/>
          </a:xfrm>
          <a:custGeom>
            <a:avLst/>
            <a:gdLst/>
            <a:ahLst/>
            <a:cxnLst/>
            <a:rect l="l" t="t" r="r" b="b"/>
            <a:pathLst>
              <a:path w="800734">
                <a:moveTo>
                  <a:pt x="0" y="0"/>
                </a:moveTo>
                <a:lnTo>
                  <a:pt x="800734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0" y="380238"/>
            <a:ext cx="1662430" cy="0"/>
          </a:xfrm>
          <a:custGeom>
            <a:avLst/>
            <a:gdLst/>
            <a:ahLst/>
            <a:cxnLst/>
            <a:rect l="l" t="t" r="r" b="b"/>
            <a:pathLst>
              <a:path w="1662430">
                <a:moveTo>
                  <a:pt x="0" y="0"/>
                </a:moveTo>
                <a:lnTo>
                  <a:pt x="166230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28135" y="380238"/>
            <a:ext cx="1855470" cy="0"/>
          </a:xfrm>
          <a:custGeom>
            <a:avLst/>
            <a:gdLst/>
            <a:ahLst/>
            <a:cxnLst/>
            <a:rect l="l" t="t" r="r" b="b"/>
            <a:pathLst>
              <a:path w="1855470">
                <a:moveTo>
                  <a:pt x="0" y="0"/>
                </a:moveTo>
                <a:lnTo>
                  <a:pt x="185534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220075" y="380238"/>
            <a:ext cx="801370" cy="0"/>
          </a:xfrm>
          <a:custGeom>
            <a:avLst/>
            <a:gdLst/>
            <a:ahLst/>
            <a:cxnLst/>
            <a:rect l="l" t="t" r="r" b="b"/>
            <a:pathLst>
              <a:path w="801370">
                <a:moveTo>
                  <a:pt x="0" y="0"/>
                </a:moveTo>
                <a:lnTo>
                  <a:pt x="801370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0" y="392429"/>
            <a:ext cx="1544320" cy="0"/>
          </a:xfrm>
          <a:custGeom>
            <a:avLst/>
            <a:gdLst/>
            <a:ahLst/>
            <a:cxnLst/>
            <a:rect l="l" t="t" r="r" b="b"/>
            <a:pathLst>
              <a:path w="1544320">
                <a:moveTo>
                  <a:pt x="0" y="0"/>
                </a:moveTo>
                <a:lnTo>
                  <a:pt x="1543812" y="0"/>
                </a:lnTo>
              </a:path>
            </a:pathLst>
          </a:custGeom>
          <a:ln w="3175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0" y="388620"/>
            <a:ext cx="1571625" cy="0"/>
          </a:xfrm>
          <a:custGeom>
            <a:avLst/>
            <a:gdLst/>
            <a:ahLst/>
            <a:cxnLst/>
            <a:rect l="l" t="t" r="r" b="b"/>
            <a:pathLst>
              <a:path w="1571625">
                <a:moveTo>
                  <a:pt x="0" y="0"/>
                </a:moveTo>
                <a:lnTo>
                  <a:pt x="1571117" y="0"/>
                </a:lnTo>
              </a:path>
            </a:pathLst>
          </a:custGeom>
          <a:ln w="507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718178" y="389381"/>
            <a:ext cx="1811020" cy="0"/>
          </a:xfrm>
          <a:custGeom>
            <a:avLst/>
            <a:gdLst/>
            <a:ahLst/>
            <a:cxnLst/>
            <a:rect l="l" t="t" r="r" b="b"/>
            <a:pathLst>
              <a:path w="1811020">
                <a:moveTo>
                  <a:pt x="0" y="0"/>
                </a:moveTo>
                <a:lnTo>
                  <a:pt x="1810639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183880" y="389381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0" y="397763"/>
            <a:ext cx="1538605" cy="0"/>
          </a:xfrm>
          <a:custGeom>
            <a:avLst/>
            <a:gdLst/>
            <a:ahLst/>
            <a:cxnLst/>
            <a:rect l="l" t="t" r="r" b="b"/>
            <a:pathLst>
              <a:path w="1538605">
                <a:moveTo>
                  <a:pt x="0" y="0"/>
                </a:moveTo>
                <a:lnTo>
                  <a:pt x="1538605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96665" y="397763"/>
            <a:ext cx="1776095" cy="0"/>
          </a:xfrm>
          <a:custGeom>
            <a:avLst/>
            <a:gdLst/>
            <a:ahLst/>
            <a:cxnLst/>
            <a:rect l="l" t="t" r="r" b="b"/>
            <a:pathLst>
              <a:path w="1776095">
                <a:moveTo>
                  <a:pt x="0" y="0"/>
                </a:moveTo>
                <a:lnTo>
                  <a:pt x="1775587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45271" y="397763"/>
            <a:ext cx="812165" cy="0"/>
          </a:xfrm>
          <a:custGeom>
            <a:avLst/>
            <a:gdLst/>
            <a:ahLst/>
            <a:cxnLst/>
            <a:rect l="l" t="t" r="r" b="b"/>
            <a:pathLst>
              <a:path w="812165">
                <a:moveTo>
                  <a:pt x="0" y="0"/>
                </a:moveTo>
                <a:lnTo>
                  <a:pt x="812164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0" y="407669"/>
            <a:ext cx="1500505" cy="0"/>
          </a:xfrm>
          <a:custGeom>
            <a:avLst/>
            <a:gdLst/>
            <a:ahLst/>
            <a:cxnLst/>
            <a:rect l="l" t="t" r="r" b="b"/>
            <a:pathLst>
              <a:path w="1500505">
                <a:moveTo>
                  <a:pt x="0" y="0"/>
                </a:moveTo>
                <a:lnTo>
                  <a:pt x="1500505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875404" y="407669"/>
            <a:ext cx="1748155" cy="0"/>
          </a:xfrm>
          <a:custGeom>
            <a:avLst/>
            <a:gdLst/>
            <a:ahLst/>
            <a:cxnLst/>
            <a:rect l="l" t="t" r="r" b="b"/>
            <a:pathLst>
              <a:path w="1748154">
                <a:moveTo>
                  <a:pt x="0" y="0"/>
                </a:moveTo>
                <a:lnTo>
                  <a:pt x="1747647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02092" y="407669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>
                <a:moveTo>
                  <a:pt x="0" y="0"/>
                </a:moveTo>
                <a:lnTo>
                  <a:pt x="825500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0" y="416813"/>
            <a:ext cx="1463675" cy="0"/>
          </a:xfrm>
          <a:custGeom>
            <a:avLst/>
            <a:gdLst/>
            <a:ahLst/>
            <a:cxnLst/>
            <a:rect l="l" t="t" r="r" b="b"/>
            <a:pathLst>
              <a:path w="1463675">
                <a:moveTo>
                  <a:pt x="0" y="0"/>
                </a:moveTo>
                <a:lnTo>
                  <a:pt x="146316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53890" y="416813"/>
            <a:ext cx="1713864" cy="0"/>
          </a:xfrm>
          <a:custGeom>
            <a:avLst/>
            <a:gdLst/>
            <a:ahLst/>
            <a:cxnLst/>
            <a:rect l="l" t="t" r="r" b="b"/>
            <a:pathLst>
              <a:path w="1713864">
                <a:moveTo>
                  <a:pt x="0" y="0"/>
                </a:moveTo>
                <a:lnTo>
                  <a:pt x="171335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075930" y="419480"/>
            <a:ext cx="795020" cy="0"/>
          </a:xfrm>
          <a:custGeom>
            <a:avLst/>
            <a:gdLst/>
            <a:ahLst/>
            <a:cxnLst/>
            <a:rect l="l" t="t" r="r" b="b"/>
            <a:pathLst>
              <a:path w="795020">
                <a:moveTo>
                  <a:pt x="0" y="0"/>
                </a:moveTo>
                <a:lnTo>
                  <a:pt x="79451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097519" y="414147"/>
            <a:ext cx="792480" cy="0"/>
          </a:xfrm>
          <a:custGeom>
            <a:avLst/>
            <a:gdLst/>
            <a:ahLst/>
            <a:cxnLst/>
            <a:rect l="l" t="t" r="r" b="b"/>
            <a:pathLst>
              <a:path w="792479">
                <a:moveTo>
                  <a:pt x="0" y="0"/>
                </a:moveTo>
                <a:lnTo>
                  <a:pt x="79197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0" y="425958"/>
            <a:ext cx="1425575" cy="0"/>
          </a:xfrm>
          <a:custGeom>
            <a:avLst/>
            <a:gdLst/>
            <a:ahLst/>
            <a:cxnLst/>
            <a:rect l="l" t="t" r="r" b="b"/>
            <a:pathLst>
              <a:path w="1425575">
                <a:moveTo>
                  <a:pt x="0" y="0"/>
                </a:moveTo>
                <a:lnTo>
                  <a:pt x="1425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32503" y="425958"/>
            <a:ext cx="1679575" cy="0"/>
          </a:xfrm>
          <a:custGeom>
            <a:avLst/>
            <a:gdLst/>
            <a:ahLst/>
            <a:cxnLst/>
            <a:rect l="l" t="t" r="r" b="b"/>
            <a:pathLst>
              <a:path w="1679575">
                <a:moveTo>
                  <a:pt x="0" y="0"/>
                </a:moveTo>
                <a:lnTo>
                  <a:pt x="1679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026907" y="425958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0" y="435101"/>
            <a:ext cx="1382395" cy="0"/>
          </a:xfrm>
          <a:custGeom>
            <a:avLst/>
            <a:gdLst/>
            <a:ahLst/>
            <a:cxnLst/>
            <a:rect l="l" t="t" r="r" b="b"/>
            <a:pathLst>
              <a:path w="1382395">
                <a:moveTo>
                  <a:pt x="0" y="0"/>
                </a:moveTo>
                <a:lnTo>
                  <a:pt x="1381887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167123" y="435673"/>
            <a:ext cx="1573530" cy="0"/>
          </a:xfrm>
          <a:custGeom>
            <a:avLst/>
            <a:gdLst/>
            <a:ahLst/>
            <a:cxnLst/>
            <a:rect l="l" t="t" r="r" b="b"/>
            <a:pathLst>
              <a:path w="1573529">
                <a:moveTo>
                  <a:pt x="0" y="0"/>
                </a:moveTo>
                <a:lnTo>
                  <a:pt x="1573022" y="0"/>
                </a:lnTo>
              </a:path>
            </a:pathLst>
          </a:custGeom>
          <a:ln w="6476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127753" y="431863"/>
            <a:ext cx="1587500" cy="0"/>
          </a:xfrm>
          <a:custGeom>
            <a:avLst/>
            <a:gdLst/>
            <a:ahLst/>
            <a:cxnLst/>
            <a:rect l="l" t="t" r="r" b="b"/>
            <a:pathLst>
              <a:path w="1587500">
                <a:moveTo>
                  <a:pt x="0" y="0"/>
                </a:moveTo>
                <a:lnTo>
                  <a:pt x="1586992" y="0"/>
                </a:lnTo>
              </a:path>
            </a:pathLst>
          </a:custGeom>
          <a:ln w="3175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989569" y="435101"/>
            <a:ext cx="834390" cy="0"/>
          </a:xfrm>
          <a:custGeom>
            <a:avLst/>
            <a:gdLst/>
            <a:ahLst/>
            <a:cxnLst/>
            <a:rect l="l" t="t" r="r" b="b"/>
            <a:pathLst>
              <a:path w="834390">
                <a:moveTo>
                  <a:pt x="0" y="0"/>
                </a:moveTo>
                <a:lnTo>
                  <a:pt x="834389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0" y="444245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60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200652" y="444245"/>
            <a:ext cx="1621790" cy="0"/>
          </a:xfrm>
          <a:custGeom>
            <a:avLst/>
            <a:gdLst/>
            <a:ahLst/>
            <a:cxnLst/>
            <a:rect l="l" t="t" r="r" b="b"/>
            <a:pathLst>
              <a:path w="1621789">
                <a:moveTo>
                  <a:pt x="0" y="0"/>
                </a:moveTo>
                <a:lnTo>
                  <a:pt x="1621789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46008" y="444245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0" y="453390"/>
            <a:ext cx="1305560" cy="0"/>
          </a:xfrm>
          <a:custGeom>
            <a:avLst/>
            <a:gdLst/>
            <a:ahLst/>
            <a:cxnLst/>
            <a:rect l="l" t="t" r="r" b="b"/>
            <a:pathLst>
              <a:path w="1305560">
                <a:moveTo>
                  <a:pt x="0" y="0"/>
                </a:moveTo>
                <a:lnTo>
                  <a:pt x="130543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278376" y="453390"/>
            <a:ext cx="1596390" cy="0"/>
          </a:xfrm>
          <a:custGeom>
            <a:avLst/>
            <a:gdLst/>
            <a:ahLst/>
            <a:cxnLst/>
            <a:rect l="l" t="t" r="r" b="b"/>
            <a:pathLst>
              <a:path w="1596389">
                <a:moveTo>
                  <a:pt x="0" y="0"/>
                </a:moveTo>
                <a:lnTo>
                  <a:pt x="159626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909559" y="458088"/>
            <a:ext cx="802005" cy="0"/>
          </a:xfrm>
          <a:custGeom>
            <a:avLst/>
            <a:gdLst/>
            <a:ahLst/>
            <a:cxnLst/>
            <a:rect l="l" t="t" r="r" b="b"/>
            <a:pathLst>
              <a:path w="802004">
                <a:moveTo>
                  <a:pt x="0" y="0"/>
                </a:moveTo>
                <a:lnTo>
                  <a:pt x="802005" y="0"/>
                </a:lnTo>
              </a:path>
            </a:pathLst>
          </a:custGeom>
          <a:ln w="3175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931784" y="452755"/>
            <a:ext cx="800100" cy="0"/>
          </a:xfrm>
          <a:custGeom>
            <a:avLst/>
            <a:gdLst/>
            <a:ahLst/>
            <a:cxnLst/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ln w="939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0" y="462533"/>
            <a:ext cx="1267460" cy="0"/>
          </a:xfrm>
          <a:custGeom>
            <a:avLst/>
            <a:gdLst/>
            <a:ahLst/>
            <a:cxnLst/>
            <a:rect l="l" t="t" r="r" b="b"/>
            <a:pathLst>
              <a:path w="1267460">
                <a:moveTo>
                  <a:pt x="0" y="0"/>
                </a:moveTo>
                <a:lnTo>
                  <a:pt x="126738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357115" y="462533"/>
            <a:ext cx="1569720" cy="0"/>
          </a:xfrm>
          <a:custGeom>
            <a:avLst/>
            <a:gdLst/>
            <a:ahLst/>
            <a:cxnLst/>
            <a:rect l="l" t="t" r="r" b="b"/>
            <a:pathLst>
              <a:path w="1569720">
                <a:moveTo>
                  <a:pt x="0" y="0"/>
                </a:moveTo>
                <a:lnTo>
                  <a:pt x="156959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860156" y="462533"/>
            <a:ext cx="854075" cy="0"/>
          </a:xfrm>
          <a:custGeom>
            <a:avLst/>
            <a:gdLst/>
            <a:ahLst/>
            <a:cxnLst/>
            <a:rect l="l" t="t" r="r" b="b"/>
            <a:pathLst>
              <a:path w="854075">
                <a:moveTo>
                  <a:pt x="0" y="0"/>
                </a:moveTo>
                <a:lnTo>
                  <a:pt x="854075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0" y="474980"/>
            <a:ext cx="1197610" cy="0"/>
          </a:xfrm>
          <a:custGeom>
            <a:avLst/>
            <a:gdLst/>
            <a:ahLst/>
            <a:cxnLst/>
            <a:rect l="l" t="t" r="r" b="b"/>
            <a:pathLst>
              <a:path w="1197610">
                <a:moveTo>
                  <a:pt x="0" y="0"/>
                </a:moveTo>
                <a:lnTo>
                  <a:pt x="1196987" y="0"/>
                </a:lnTo>
              </a:path>
            </a:pathLst>
          </a:custGeom>
          <a:ln w="5079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0" y="469265"/>
            <a:ext cx="1216660" cy="0"/>
          </a:xfrm>
          <a:custGeom>
            <a:avLst/>
            <a:gdLst/>
            <a:ahLst/>
            <a:cxnLst/>
            <a:rect l="l" t="t" r="r" b="b"/>
            <a:pathLst>
              <a:path w="1216660">
                <a:moveTo>
                  <a:pt x="0" y="0"/>
                </a:moveTo>
                <a:lnTo>
                  <a:pt x="1216037" y="0"/>
                </a:lnTo>
              </a:path>
            </a:pathLst>
          </a:custGeom>
          <a:ln w="635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436236" y="471677"/>
            <a:ext cx="1543685" cy="0"/>
          </a:xfrm>
          <a:custGeom>
            <a:avLst/>
            <a:gdLst/>
            <a:ahLst/>
            <a:cxnLst/>
            <a:rect l="l" t="t" r="r" b="b"/>
            <a:pathLst>
              <a:path w="1543685">
                <a:moveTo>
                  <a:pt x="0" y="0"/>
                </a:moveTo>
                <a:lnTo>
                  <a:pt x="1543685" y="0"/>
                </a:lnTo>
              </a:path>
            </a:pathLst>
          </a:custGeom>
          <a:ln w="10667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818246" y="476313"/>
            <a:ext cx="821055" cy="0"/>
          </a:xfrm>
          <a:custGeom>
            <a:avLst/>
            <a:gdLst/>
            <a:ahLst/>
            <a:cxnLst/>
            <a:rect l="l" t="t" r="r" b="b"/>
            <a:pathLst>
              <a:path w="821054">
                <a:moveTo>
                  <a:pt x="0" y="0"/>
                </a:moveTo>
                <a:lnTo>
                  <a:pt x="821054" y="0"/>
                </a:lnTo>
              </a:path>
            </a:pathLst>
          </a:custGeom>
          <a:ln w="3175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844281" y="470979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975" y="0"/>
                </a:lnTo>
              </a:path>
            </a:pathLst>
          </a:custGeom>
          <a:ln w="927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0" y="480822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60">
                <a:moveTo>
                  <a:pt x="0" y="0"/>
                </a:moveTo>
                <a:lnTo>
                  <a:pt x="1191247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525517" y="480822"/>
            <a:ext cx="1506220" cy="0"/>
          </a:xfrm>
          <a:custGeom>
            <a:avLst/>
            <a:gdLst/>
            <a:ahLst/>
            <a:cxnLst/>
            <a:rect l="l" t="t" r="r" b="b"/>
            <a:pathLst>
              <a:path w="1506220">
                <a:moveTo>
                  <a:pt x="0" y="0"/>
                </a:moveTo>
                <a:lnTo>
                  <a:pt x="1506220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768463" y="480822"/>
            <a:ext cx="868044" cy="0"/>
          </a:xfrm>
          <a:custGeom>
            <a:avLst/>
            <a:gdLst/>
            <a:ahLst/>
            <a:cxnLst/>
            <a:rect l="l" t="t" r="r" b="b"/>
            <a:pathLst>
              <a:path w="868045">
                <a:moveTo>
                  <a:pt x="0" y="0"/>
                </a:moveTo>
                <a:lnTo>
                  <a:pt x="868044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0" y="489966"/>
            <a:ext cx="1164590" cy="0"/>
          </a:xfrm>
          <a:custGeom>
            <a:avLst/>
            <a:gdLst/>
            <a:ahLst/>
            <a:cxnLst/>
            <a:rect l="l" t="t" r="r" b="b"/>
            <a:pathLst>
              <a:path w="1164590">
                <a:moveTo>
                  <a:pt x="0" y="0"/>
                </a:moveTo>
                <a:lnTo>
                  <a:pt x="1164043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604130" y="489966"/>
            <a:ext cx="1489075" cy="0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716393" y="489966"/>
            <a:ext cx="879475" cy="0"/>
          </a:xfrm>
          <a:custGeom>
            <a:avLst/>
            <a:gdLst/>
            <a:ahLst/>
            <a:cxnLst/>
            <a:rect l="l" t="t" r="r" b="b"/>
            <a:pathLst>
              <a:path w="879475">
                <a:moveTo>
                  <a:pt x="0" y="0"/>
                </a:moveTo>
                <a:lnTo>
                  <a:pt x="878966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0" y="499109"/>
            <a:ext cx="1137285" cy="0"/>
          </a:xfrm>
          <a:custGeom>
            <a:avLst/>
            <a:gdLst/>
            <a:ahLst/>
            <a:cxnLst/>
            <a:rect l="l" t="t" r="r" b="b"/>
            <a:pathLst>
              <a:path w="1137285">
                <a:moveTo>
                  <a:pt x="0" y="0"/>
                </a:moveTo>
                <a:lnTo>
                  <a:pt x="113675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682871" y="499109"/>
            <a:ext cx="1462405" cy="0"/>
          </a:xfrm>
          <a:custGeom>
            <a:avLst/>
            <a:gdLst/>
            <a:ahLst/>
            <a:cxnLst/>
            <a:rect l="l" t="t" r="r" b="b"/>
            <a:pathLst>
              <a:path w="1462404">
                <a:moveTo>
                  <a:pt x="0" y="0"/>
                </a:moveTo>
                <a:lnTo>
                  <a:pt x="1461896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670165" y="499109"/>
            <a:ext cx="883919" cy="0"/>
          </a:xfrm>
          <a:custGeom>
            <a:avLst/>
            <a:gdLst/>
            <a:ahLst/>
            <a:cxnLst/>
            <a:rect l="l" t="t" r="r" b="b"/>
            <a:pathLst>
              <a:path w="883920">
                <a:moveTo>
                  <a:pt x="0" y="0"/>
                </a:moveTo>
                <a:lnTo>
                  <a:pt x="88341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0" y="508254"/>
            <a:ext cx="1109980" cy="0"/>
          </a:xfrm>
          <a:custGeom>
            <a:avLst/>
            <a:gdLst/>
            <a:ahLst/>
            <a:cxnLst/>
            <a:rect l="l" t="t" r="r" b="b"/>
            <a:pathLst>
              <a:path w="1109980">
                <a:moveTo>
                  <a:pt x="0" y="0"/>
                </a:moveTo>
                <a:lnTo>
                  <a:pt x="1109980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822825" y="510286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3345" y="0"/>
                </a:lnTo>
              </a:path>
            </a:pathLst>
          </a:custGeom>
          <a:ln w="660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777740" y="504951"/>
            <a:ext cx="1370330" cy="0"/>
          </a:xfrm>
          <a:custGeom>
            <a:avLst/>
            <a:gdLst/>
            <a:ahLst/>
            <a:cxnLst/>
            <a:rect l="l" t="t" r="r" b="b"/>
            <a:pathLst>
              <a:path w="1370329">
                <a:moveTo>
                  <a:pt x="0" y="0"/>
                </a:moveTo>
                <a:lnTo>
                  <a:pt x="1370330" y="0"/>
                </a:lnTo>
              </a:path>
            </a:pathLst>
          </a:custGeom>
          <a:ln w="406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623809" y="508254"/>
            <a:ext cx="887094" cy="0"/>
          </a:xfrm>
          <a:custGeom>
            <a:avLst/>
            <a:gdLst/>
            <a:ahLst/>
            <a:cxnLst/>
            <a:rect l="l" t="t" r="r" b="b"/>
            <a:pathLst>
              <a:path w="887095">
                <a:moveTo>
                  <a:pt x="0" y="0"/>
                </a:moveTo>
                <a:lnTo>
                  <a:pt x="887095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0" y="518159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8915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851019" y="518159"/>
            <a:ext cx="1436370" cy="0"/>
          </a:xfrm>
          <a:custGeom>
            <a:avLst/>
            <a:gdLst/>
            <a:ahLst/>
            <a:cxnLst/>
            <a:rect l="l" t="t" r="r" b="b"/>
            <a:pathLst>
              <a:path w="1436370">
                <a:moveTo>
                  <a:pt x="0" y="0"/>
                </a:moveTo>
                <a:lnTo>
                  <a:pt x="1436369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580376" y="521398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725" y="0"/>
                </a:lnTo>
              </a:path>
            </a:pathLst>
          </a:custGeom>
          <a:ln w="3175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607681" y="516826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6476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0" y="526541"/>
            <a:ext cx="1051560" cy="0"/>
          </a:xfrm>
          <a:custGeom>
            <a:avLst/>
            <a:gdLst/>
            <a:ahLst/>
            <a:cxnLst/>
            <a:rect l="l" t="t" r="r" b="b"/>
            <a:pathLst>
              <a:path w="1051560">
                <a:moveTo>
                  <a:pt x="0" y="0"/>
                </a:moveTo>
                <a:lnTo>
                  <a:pt x="1051509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929251" y="526541"/>
            <a:ext cx="1431925" cy="0"/>
          </a:xfrm>
          <a:custGeom>
            <a:avLst/>
            <a:gdLst/>
            <a:ahLst/>
            <a:cxnLst/>
            <a:rect l="l" t="t" r="r" b="b"/>
            <a:pathLst>
              <a:path w="1431925">
                <a:moveTo>
                  <a:pt x="0" y="0"/>
                </a:moveTo>
                <a:lnTo>
                  <a:pt x="143192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495158" y="526541"/>
            <a:ext cx="926465" cy="0"/>
          </a:xfrm>
          <a:custGeom>
            <a:avLst/>
            <a:gdLst/>
            <a:ahLst/>
            <a:cxnLst/>
            <a:rect l="l" t="t" r="r" b="b"/>
            <a:pathLst>
              <a:path w="926465">
                <a:moveTo>
                  <a:pt x="0" y="0"/>
                </a:moveTo>
                <a:lnTo>
                  <a:pt x="92646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0" y="535686"/>
            <a:ext cx="1024255" cy="0"/>
          </a:xfrm>
          <a:custGeom>
            <a:avLst/>
            <a:gdLst/>
            <a:ahLst/>
            <a:cxnLst/>
            <a:rect l="l" t="t" r="r" b="b"/>
            <a:pathLst>
              <a:path w="1024255">
                <a:moveTo>
                  <a:pt x="0" y="0"/>
                </a:moveTo>
                <a:lnTo>
                  <a:pt x="1024229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007483" y="535686"/>
            <a:ext cx="1438275" cy="0"/>
          </a:xfrm>
          <a:custGeom>
            <a:avLst/>
            <a:gdLst/>
            <a:ahLst/>
            <a:cxnLst/>
            <a:rect l="l" t="t" r="r" b="b"/>
            <a:pathLst>
              <a:path w="1438275">
                <a:moveTo>
                  <a:pt x="0" y="0"/>
                </a:moveTo>
                <a:lnTo>
                  <a:pt x="1438147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426070" y="538987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>
                <a:moveTo>
                  <a:pt x="0" y="0"/>
                </a:moveTo>
                <a:lnTo>
                  <a:pt x="913129" y="0"/>
                </a:lnTo>
              </a:path>
            </a:pathLst>
          </a:custGeom>
          <a:ln w="4064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468616" y="533654"/>
            <a:ext cx="895985" cy="0"/>
          </a:xfrm>
          <a:custGeom>
            <a:avLst/>
            <a:gdLst/>
            <a:ahLst/>
            <a:cxnLst/>
            <a:rect l="l" t="t" r="r" b="b"/>
            <a:pathLst>
              <a:path w="895984">
                <a:moveTo>
                  <a:pt x="0" y="0"/>
                </a:moveTo>
                <a:lnTo>
                  <a:pt x="895984" y="0"/>
                </a:lnTo>
              </a:path>
            </a:pathLst>
          </a:custGeom>
          <a:ln w="6603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0" y="544830"/>
            <a:ext cx="998219" cy="0"/>
          </a:xfrm>
          <a:custGeom>
            <a:avLst/>
            <a:gdLst/>
            <a:ahLst/>
            <a:cxnLst/>
            <a:rect l="l" t="t" r="r" b="b"/>
            <a:pathLst>
              <a:path w="998219">
                <a:moveTo>
                  <a:pt x="0" y="0"/>
                </a:moveTo>
                <a:lnTo>
                  <a:pt x="997661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86730" y="544830"/>
            <a:ext cx="1434465" cy="0"/>
          </a:xfrm>
          <a:custGeom>
            <a:avLst/>
            <a:gdLst/>
            <a:ahLst/>
            <a:cxnLst/>
            <a:rect l="l" t="t" r="r" b="b"/>
            <a:pathLst>
              <a:path w="1434465">
                <a:moveTo>
                  <a:pt x="0" y="0"/>
                </a:moveTo>
                <a:lnTo>
                  <a:pt x="1433957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336663" y="544830"/>
            <a:ext cx="1000125" cy="0"/>
          </a:xfrm>
          <a:custGeom>
            <a:avLst/>
            <a:gdLst/>
            <a:ahLst/>
            <a:cxnLst/>
            <a:rect l="l" t="t" r="r" b="b"/>
            <a:pathLst>
              <a:path w="1000125">
                <a:moveTo>
                  <a:pt x="0" y="0"/>
                </a:moveTo>
                <a:lnTo>
                  <a:pt x="999616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0" y="553973"/>
            <a:ext cx="970280" cy="0"/>
          </a:xfrm>
          <a:custGeom>
            <a:avLst/>
            <a:gdLst/>
            <a:ahLst/>
            <a:cxnLst/>
            <a:rect l="l" t="t" r="r" b="b"/>
            <a:pathLst>
              <a:path w="970280">
                <a:moveTo>
                  <a:pt x="0" y="0"/>
                </a:moveTo>
                <a:lnTo>
                  <a:pt x="970229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242940" y="557974"/>
            <a:ext cx="1354455" cy="0"/>
          </a:xfrm>
          <a:custGeom>
            <a:avLst/>
            <a:gdLst/>
            <a:ahLst/>
            <a:cxnLst/>
            <a:rect l="l" t="t" r="r" b="b"/>
            <a:pathLst>
              <a:path w="1354454">
                <a:moveTo>
                  <a:pt x="0" y="0"/>
                </a:moveTo>
                <a:lnTo>
                  <a:pt x="1354455" y="0"/>
                </a:lnTo>
              </a:path>
            </a:pathLst>
          </a:custGeom>
          <a:ln w="3175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197855" y="552640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59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8000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261479" y="553973"/>
            <a:ext cx="1022350" cy="0"/>
          </a:xfrm>
          <a:custGeom>
            <a:avLst/>
            <a:gdLst/>
            <a:ahLst/>
            <a:cxnLst/>
            <a:rect l="l" t="t" r="r" b="b"/>
            <a:pathLst>
              <a:path w="1022350">
                <a:moveTo>
                  <a:pt x="0" y="0"/>
                </a:moveTo>
                <a:lnTo>
                  <a:pt x="1022350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0" y="56388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177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254752" y="563880"/>
            <a:ext cx="1535430" cy="0"/>
          </a:xfrm>
          <a:custGeom>
            <a:avLst/>
            <a:gdLst/>
            <a:ahLst/>
            <a:cxnLst/>
            <a:rect l="l" t="t" r="r" b="b"/>
            <a:pathLst>
              <a:path w="1535429">
                <a:moveTo>
                  <a:pt x="0" y="0"/>
                </a:moveTo>
                <a:lnTo>
                  <a:pt x="1535429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085456" y="563880"/>
            <a:ext cx="1140460" cy="0"/>
          </a:xfrm>
          <a:custGeom>
            <a:avLst/>
            <a:gdLst/>
            <a:ahLst/>
            <a:cxnLst/>
            <a:rect l="l" t="t" r="r" b="b"/>
            <a:pathLst>
              <a:path w="1140459">
                <a:moveTo>
                  <a:pt x="0" y="0"/>
                </a:moveTo>
                <a:lnTo>
                  <a:pt x="1140460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0" y="568451"/>
            <a:ext cx="8174355" cy="7620"/>
          </a:xfrm>
          <a:custGeom>
            <a:avLst/>
            <a:gdLst/>
            <a:ahLst/>
            <a:cxnLst/>
            <a:rect l="l" t="t" r="r" b="b"/>
            <a:pathLst>
              <a:path w="8174355" h="7620">
                <a:moveTo>
                  <a:pt x="912469" y="0"/>
                </a:moveTo>
                <a:lnTo>
                  <a:pt x="0" y="0"/>
                </a:lnTo>
                <a:lnTo>
                  <a:pt x="0" y="7620"/>
                </a:lnTo>
                <a:lnTo>
                  <a:pt x="886434" y="7620"/>
                </a:lnTo>
                <a:lnTo>
                  <a:pt x="892784" y="5461"/>
                </a:lnTo>
                <a:lnTo>
                  <a:pt x="912469" y="0"/>
                </a:lnTo>
                <a:close/>
              </a:path>
              <a:path w="8174355" h="7620">
                <a:moveTo>
                  <a:pt x="6789801" y="0"/>
                </a:moveTo>
                <a:lnTo>
                  <a:pt x="5332603" y="0"/>
                </a:lnTo>
                <a:lnTo>
                  <a:pt x="5411343" y="7620"/>
                </a:lnTo>
                <a:lnTo>
                  <a:pt x="8123301" y="7620"/>
                </a:lnTo>
                <a:lnTo>
                  <a:pt x="8130285" y="6476"/>
                </a:lnTo>
                <a:lnTo>
                  <a:pt x="6933946" y="6476"/>
                </a:lnTo>
                <a:lnTo>
                  <a:pt x="6789801" y="0"/>
                </a:lnTo>
                <a:close/>
              </a:path>
              <a:path w="8174355" h="7620">
                <a:moveTo>
                  <a:pt x="8174101" y="0"/>
                </a:moveTo>
                <a:lnTo>
                  <a:pt x="7085076" y="0"/>
                </a:lnTo>
                <a:lnTo>
                  <a:pt x="6933946" y="6476"/>
                </a:lnTo>
                <a:lnTo>
                  <a:pt x="8130285" y="6476"/>
                </a:lnTo>
                <a:lnTo>
                  <a:pt x="8174101" y="0"/>
                </a:lnTo>
                <a:close/>
              </a:path>
            </a:pathLst>
          </a:custGeom>
          <a:solidFill>
            <a:srgbClr val="00ACD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0" y="581405"/>
            <a:ext cx="886460" cy="0"/>
          </a:xfrm>
          <a:custGeom>
            <a:avLst/>
            <a:gdLst/>
            <a:ahLst/>
            <a:cxnLst/>
            <a:rect l="l" t="t" r="r" b="b"/>
            <a:pathLst>
              <a:path w="886460">
                <a:moveTo>
                  <a:pt x="0" y="0"/>
                </a:moveTo>
                <a:lnTo>
                  <a:pt x="886396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411089" y="581405"/>
            <a:ext cx="2712085" cy="0"/>
          </a:xfrm>
          <a:custGeom>
            <a:avLst/>
            <a:gdLst/>
            <a:ahLst/>
            <a:cxnLst/>
            <a:rect l="l" t="t" r="r" b="b"/>
            <a:pathLst>
              <a:path w="2712084">
                <a:moveTo>
                  <a:pt x="0" y="0"/>
                </a:moveTo>
                <a:lnTo>
                  <a:pt x="2711831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0" y="590550"/>
            <a:ext cx="864869" cy="0"/>
          </a:xfrm>
          <a:custGeom>
            <a:avLst/>
            <a:gdLst/>
            <a:ahLst/>
            <a:cxnLst/>
            <a:rect l="l" t="t" r="r" b="b"/>
            <a:pathLst>
              <a:path w="864869">
                <a:moveTo>
                  <a:pt x="0" y="0"/>
                </a:moveTo>
                <a:lnTo>
                  <a:pt x="864857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490083" y="590550"/>
            <a:ext cx="2581910" cy="0"/>
          </a:xfrm>
          <a:custGeom>
            <a:avLst/>
            <a:gdLst/>
            <a:ahLst/>
            <a:cxnLst/>
            <a:rect l="l" t="t" r="r" b="b"/>
            <a:pathLst>
              <a:path w="2581909">
                <a:moveTo>
                  <a:pt x="0" y="0"/>
                </a:moveTo>
                <a:lnTo>
                  <a:pt x="2581910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0" y="599694"/>
            <a:ext cx="843280" cy="0"/>
          </a:xfrm>
          <a:custGeom>
            <a:avLst/>
            <a:gdLst/>
            <a:ahLst/>
            <a:cxnLst/>
            <a:rect l="l" t="t" r="r" b="b"/>
            <a:pathLst>
              <a:path w="843280">
                <a:moveTo>
                  <a:pt x="0" y="0"/>
                </a:moveTo>
                <a:lnTo>
                  <a:pt x="842670" y="0"/>
                </a:lnTo>
              </a:path>
            </a:pathLst>
          </a:custGeom>
          <a:ln w="10667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619241" y="600329"/>
            <a:ext cx="2360930" cy="0"/>
          </a:xfrm>
          <a:custGeom>
            <a:avLst/>
            <a:gdLst/>
            <a:ahLst/>
            <a:cxnLst/>
            <a:rect l="l" t="t" r="r" b="b"/>
            <a:pathLst>
              <a:path w="2360929">
                <a:moveTo>
                  <a:pt x="0" y="0"/>
                </a:moveTo>
                <a:lnTo>
                  <a:pt x="2360422" y="0"/>
                </a:lnTo>
              </a:path>
            </a:pathLst>
          </a:custGeom>
          <a:ln w="9398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574157" y="594994"/>
            <a:ext cx="2444115" cy="0"/>
          </a:xfrm>
          <a:custGeom>
            <a:avLst/>
            <a:gdLst/>
            <a:ahLst/>
            <a:cxnLst/>
            <a:rect l="l" t="t" r="r" b="b"/>
            <a:pathLst>
              <a:path w="2444115">
                <a:moveTo>
                  <a:pt x="0" y="0"/>
                </a:moveTo>
                <a:lnTo>
                  <a:pt x="2443607" y="0"/>
                </a:lnTo>
              </a:path>
            </a:pathLst>
          </a:custGeom>
          <a:ln w="3175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0" y="609600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>
                <a:moveTo>
                  <a:pt x="0" y="0"/>
                </a:moveTo>
                <a:lnTo>
                  <a:pt x="817829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657469" y="609600"/>
            <a:ext cx="2286635" cy="0"/>
          </a:xfrm>
          <a:custGeom>
            <a:avLst/>
            <a:gdLst/>
            <a:ahLst/>
            <a:cxnLst/>
            <a:rect l="l" t="t" r="r" b="b"/>
            <a:pathLst>
              <a:path w="2286634">
                <a:moveTo>
                  <a:pt x="0" y="0"/>
                </a:moveTo>
                <a:lnTo>
                  <a:pt x="2286507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0" y="618744"/>
            <a:ext cx="796290" cy="0"/>
          </a:xfrm>
          <a:custGeom>
            <a:avLst/>
            <a:gdLst/>
            <a:ahLst/>
            <a:cxnLst/>
            <a:rect l="l" t="t" r="r" b="b"/>
            <a:pathLst>
              <a:path w="796290">
                <a:moveTo>
                  <a:pt x="0" y="0"/>
                </a:moveTo>
                <a:lnTo>
                  <a:pt x="795693" y="0"/>
                </a:lnTo>
              </a:path>
            </a:pathLst>
          </a:custGeom>
          <a:ln w="9143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818759" y="622173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312" y="0"/>
                </a:lnTo>
              </a:path>
            </a:pathLst>
          </a:custGeom>
          <a:ln w="3175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770498" y="617601"/>
            <a:ext cx="2076450" cy="0"/>
          </a:xfrm>
          <a:custGeom>
            <a:avLst/>
            <a:gdLst/>
            <a:ahLst/>
            <a:cxnLst/>
            <a:rect l="l" t="t" r="r" b="b"/>
            <a:pathLst>
              <a:path w="2076450">
                <a:moveTo>
                  <a:pt x="0" y="0"/>
                </a:moveTo>
                <a:lnTo>
                  <a:pt x="2075942" y="0"/>
                </a:lnTo>
              </a:path>
            </a:pathLst>
          </a:custGeom>
          <a:ln w="6857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0" y="62712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141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819013" y="627126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439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0" y="636269"/>
            <a:ext cx="752475" cy="0"/>
          </a:xfrm>
          <a:custGeom>
            <a:avLst/>
            <a:gdLst/>
            <a:ahLst/>
            <a:cxnLst/>
            <a:rect l="l" t="t" r="r" b="b"/>
            <a:pathLst>
              <a:path w="752475">
                <a:moveTo>
                  <a:pt x="0" y="0"/>
                </a:moveTo>
                <a:lnTo>
                  <a:pt x="75191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919470" y="636269"/>
            <a:ext cx="1819275" cy="0"/>
          </a:xfrm>
          <a:custGeom>
            <a:avLst/>
            <a:gdLst/>
            <a:ahLst/>
            <a:cxnLst/>
            <a:rect l="l" t="t" r="r" b="b"/>
            <a:pathLst>
              <a:path w="1819275">
                <a:moveTo>
                  <a:pt x="0" y="0"/>
                </a:moveTo>
                <a:lnTo>
                  <a:pt x="181876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0" y="645413"/>
            <a:ext cx="730885" cy="0"/>
          </a:xfrm>
          <a:custGeom>
            <a:avLst/>
            <a:gdLst/>
            <a:ahLst/>
            <a:cxnLst/>
            <a:rect l="l" t="t" r="r" b="b"/>
            <a:pathLst>
              <a:path w="730885">
                <a:moveTo>
                  <a:pt x="0" y="0"/>
                </a:moveTo>
                <a:lnTo>
                  <a:pt x="730326" y="0"/>
                </a:lnTo>
              </a:path>
            </a:pathLst>
          </a:custGeom>
          <a:ln w="10668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099175" y="64738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3806" y="0"/>
                </a:lnTo>
              </a:path>
            </a:pathLst>
          </a:custGeom>
          <a:ln w="6731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041390" y="642048"/>
            <a:ext cx="1613535" cy="0"/>
          </a:xfrm>
          <a:custGeom>
            <a:avLst/>
            <a:gdLst/>
            <a:ahLst/>
            <a:cxnLst/>
            <a:rect l="l" t="t" r="r" b="b"/>
            <a:pathLst>
              <a:path w="1613534">
                <a:moveTo>
                  <a:pt x="0" y="0"/>
                </a:moveTo>
                <a:lnTo>
                  <a:pt x="1613027" y="0"/>
                </a:lnTo>
              </a:path>
            </a:pathLst>
          </a:custGeom>
          <a:ln w="3937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5319"/>
            <a:ext cx="704850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824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134480" y="655319"/>
            <a:ext cx="1430020" cy="0"/>
          </a:xfrm>
          <a:custGeom>
            <a:avLst/>
            <a:gdLst/>
            <a:ahLst/>
            <a:cxnLst/>
            <a:rect l="l" t="t" r="r" b="b"/>
            <a:pathLst>
              <a:path w="1430020">
                <a:moveTo>
                  <a:pt x="0" y="0"/>
                </a:moveTo>
                <a:lnTo>
                  <a:pt x="1430020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664463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5">
                <a:moveTo>
                  <a:pt x="0" y="0"/>
                </a:moveTo>
                <a:lnTo>
                  <a:pt x="683285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235319" y="664463"/>
            <a:ext cx="1226185" cy="0"/>
          </a:xfrm>
          <a:custGeom>
            <a:avLst/>
            <a:gdLst/>
            <a:ahLst/>
            <a:cxnLst/>
            <a:rect l="l" t="t" r="r" b="b"/>
            <a:pathLst>
              <a:path w="1226184">
                <a:moveTo>
                  <a:pt x="0" y="0"/>
                </a:moveTo>
                <a:lnTo>
                  <a:pt x="1226184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0" y="672845"/>
            <a:ext cx="661670" cy="0"/>
          </a:xfrm>
          <a:custGeom>
            <a:avLst/>
            <a:gdLst/>
            <a:ahLst/>
            <a:cxnLst/>
            <a:rect l="l" t="t" r="r" b="b"/>
            <a:pathLst>
              <a:path w="661670">
                <a:moveTo>
                  <a:pt x="0" y="0"/>
                </a:moveTo>
                <a:lnTo>
                  <a:pt x="661047" y="0"/>
                </a:lnTo>
              </a:path>
            </a:pathLst>
          </a:custGeom>
          <a:ln w="10667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452996" y="673544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9270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343141" y="668210"/>
            <a:ext cx="1007110" cy="0"/>
          </a:xfrm>
          <a:custGeom>
            <a:avLst/>
            <a:gdLst/>
            <a:ahLst/>
            <a:cxnLst/>
            <a:rect l="l" t="t" r="r" b="b"/>
            <a:pathLst>
              <a:path w="1007109">
                <a:moveTo>
                  <a:pt x="0" y="0"/>
                </a:moveTo>
                <a:lnTo>
                  <a:pt x="1007110" y="0"/>
                </a:lnTo>
              </a:path>
            </a:pathLst>
          </a:custGeom>
          <a:ln w="3175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0" y="686434"/>
            <a:ext cx="615950" cy="0"/>
          </a:xfrm>
          <a:custGeom>
            <a:avLst/>
            <a:gdLst/>
            <a:ahLst/>
            <a:cxnLst/>
            <a:rect l="l" t="t" r="r" b="b"/>
            <a:pathLst>
              <a:path w="615950">
                <a:moveTo>
                  <a:pt x="0" y="0"/>
                </a:moveTo>
                <a:lnTo>
                  <a:pt x="615950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0" y="681355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5">
                <a:moveTo>
                  <a:pt x="0" y="0"/>
                </a:moveTo>
                <a:lnTo>
                  <a:pt x="628015" y="0"/>
                </a:lnTo>
              </a:path>
            </a:pathLst>
          </a:custGeom>
          <a:ln w="8890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658609" y="682688"/>
            <a:ext cx="417195" cy="0"/>
          </a:xfrm>
          <a:custGeom>
            <a:avLst/>
            <a:gdLst/>
            <a:ahLst/>
            <a:cxnLst/>
            <a:rect l="l" t="t" r="r" b="b"/>
            <a:pathLst>
              <a:path w="417195">
                <a:moveTo>
                  <a:pt x="0" y="0"/>
                </a:moveTo>
                <a:lnTo>
                  <a:pt x="417195" y="0"/>
                </a:lnTo>
              </a:path>
            </a:pathLst>
          </a:custGeom>
          <a:ln w="9271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541134" y="677354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485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0" y="691895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>
                <a:moveTo>
                  <a:pt x="0" y="0"/>
                </a:moveTo>
                <a:lnTo>
                  <a:pt x="614641" y="0"/>
                </a:lnTo>
              </a:path>
            </a:pathLst>
          </a:custGeom>
          <a:ln w="9143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761098" y="68865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>
                <a:moveTo>
                  <a:pt x="0" y="0"/>
                </a:moveTo>
                <a:lnTo>
                  <a:pt x="151765" y="0"/>
                </a:lnTo>
              </a:path>
            </a:pathLst>
          </a:custGeom>
          <a:ln w="3175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0" y="701040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408" y="0"/>
                </a:lnTo>
              </a:path>
            </a:pathLst>
          </a:custGeom>
          <a:ln w="9144">
            <a:solidFill>
              <a:srgbClr val="009E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0" y="710183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9143">
            <a:solidFill>
              <a:srgbClr val="009D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0" y="718566"/>
            <a:ext cx="561340" cy="0"/>
          </a:xfrm>
          <a:custGeom>
            <a:avLst/>
            <a:gdLst/>
            <a:ahLst/>
            <a:cxnLst/>
            <a:rect l="l" t="t" r="r" b="b"/>
            <a:pathLst>
              <a:path w="561340">
                <a:moveTo>
                  <a:pt x="0" y="0"/>
                </a:moveTo>
                <a:lnTo>
                  <a:pt x="560832" y="0"/>
                </a:lnTo>
              </a:path>
            </a:pathLst>
          </a:custGeom>
          <a:ln w="10667">
            <a:solidFill>
              <a:srgbClr val="009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0" y="727709"/>
            <a:ext cx="543560" cy="0"/>
          </a:xfrm>
          <a:custGeom>
            <a:avLst/>
            <a:gdLst/>
            <a:ahLst/>
            <a:cxnLst/>
            <a:rect l="l" t="t" r="r" b="b"/>
            <a:pathLst>
              <a:path w="543560">
                <a:moveTo>
                  <a:pt x="0" y="0"/>
                </a:moveTo>
                <a:lnTo>
                  <a:pt x="543433" y="0"/>
                </a:lnTo>
              </a:path>
            </a:pathLst>
          </a:custGeom>
          <a:ln w="10668">
            <a:solidFill>
              <a:srgbClr val="009B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0" y="737616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5">
                <a:moveTo>
                  <a:pt x="0" y="0"/>
                </a:moveTo>
                <a:lnTo>
                  <a:pt x="522097" y="0"/>
                </a:lnTo>
              </a:path>
            </a:pathLst>
          </a:custGeom>
          <a:ln w="9143">
            <a:solidFill>
              <a:srgbClr val="009A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0" y="75133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>
                <a:moveTo>
                  <a:pt x="0" y="0"/>
                </a:moveTo>
                <a:lnTo>
                  <a:pt x="505333" y="0"/>
                </a:lnTo>
              </a:path>
            </a:pathLst>
          </a:custGeom>
          <a:ln w="18287">
            <a:solidFill>
              <a:srgbClr val="009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0" y="764286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392" y="0"/>
                </a:lnTo>
              </a:path>
            </a:pathLst>
          </a:custGeom>
          <a:ln w="10668">
            <a:solidFill>
              <a:srgbClr val="0096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0" y="773430"/>
            <a:ext cx="451484" cy="0"/>
          </a:xfrm>
          <a:custGeom>
            <a:avLst/>
            <a:gdLst/>
            <a:ahLst/>
            <a:cxnLst/>
            <a:rect l="l" t="t" r="r" b="b"/>
            <a:pathLst>
              <a:path w="451484">
                <a:moveTo>
                  <a:pt x="0" y="0"/>
                </a:moveTo>
                <a:lnTo>
                  <a:pt x="451104" y="0"/>
                </a:lnTo>
              </a:path>
            </a:pathLst>
          </a:custGeom>
          <a:ln w="10667">
            <a:solidFill>
              <a:srgbClr val="0095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0" y="783336"/>
            <a:ext cx="431165" cy="0"/>
          </a:xfrm>
          <a:custGeom>
            <a:avLst/>
            <a:gdLst/>
            <a:ahLst/>
            <a:cxnLst/>
            <a:rect l="l" t="t" r="r" b="b"/>
            <a:pathLst>
              <a:path w="431165">
                <a:moveTo>
                  <a:pt x="0" y="0"/>
                </a:moveTo>
                <a:lnTo>
                  <a:pt x="430656" y="0"/>
                </a:lnTo>
              </a:path>
            </a:pathLst>
          </a:custGeom>
          <a:ln w="9144">
            <a:solidFill>
              <a:srgbClr val="0094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0" y="792480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369" y="0"/>
                </a:lnTo>
              </a:path>
            </a:pathLst>
          </a:custGeom>
          <a:ln w="9143">
            <a:solidFill>
              <a:srgbClr val="0093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0" y="801623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9144">
            <a:solidFill>
              <a:srgbClr val="0092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0" y="810894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525" y="0"/>
                </a:lnTo>
              </a:path>
            </a:pathLst>
          </a:custGeom>
          <a:ln w="8889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0" y="805815"/>
            <a:ext cx="376555" cy="0"/>
          </a:xfrm>
          <a:custGeom>
            <a:avLst/>
            <a:gdLst/>
            <a:ahLst/>
            <a:cxnLst/>
            <a:rect l="l" t="t" r="r" b="b"/>
            <a:pathLst>
              <a:path w="376555">
                <a:moveTo>
                  <a:pt x="0" y="0"/>
                </a:moveTo>
                <a:lnTo>
                  <a:pt x="376428" y="0"/>
                </a:lnTo>
              </a:path>
            </a:pathLst>
          </a:custGeom>
          <a:ln w="3175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0" y="819150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1188" y="0"/>
                </a:lnTo>
              </a:path>
            </a:pathLst>
          </a:custGeom>
          <a:ln w="10668">
            <a:solidFill>
              <a:srgbClr val="009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0" y="829055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9143">
            <a:solidFill>
              <a:srgbClr val="0090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0" y="838200"/>
            <a:ext cx="327660" cy="0"/>
          </a:xfrm>
          <a:custGeom>
            <a:avLst/>
            <a:gdLst/>
            <a:ahLst/>
            <a:cxnLst/>
            <a:rect l="l" t="t" r="r" b="b"/>
            <a:pathLst>
              <a:path w="327660">
                <a:moveTo>
                  <a:pt x="0" y="0"/>
                </a:moveTo>
                <a:lnTo>
                  <a:pt x="327660" y="0"/>
                </a:lnTo>
              </a:path>
            </a:pathLst>
          </a:custGeom>
          <a:ln w="9144">
            <a:solidFill>
              <a:srgbClr val="008F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0" y="847344"/>
            <a:ext cx="311785" cy="0"/>
          </a:xfrm>
          <a:custGeom>
            <a:avLst/>
            <a:gdLst/>
            <a:ahLst/>
            <a:cxnLst/>
            <a:rect l="l" t="t" r="r" b="b"/>
            <a:pathLst>
              <a:path w="311785">
                <a:moveTo>
                  <a:pt x="0" y="0"/>
                </a:moveTo>
                <a:lnTo>
                  <a:pt x="311785" y="0"/>
                </a:lnTo>
              </a:path>
            </a:pathLst>
          </a:custGeom>
          <a:ln w="9143">
            <a:solidFill>
              <a:srgbClr val="008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0" y="855725"/>
            <a:ext cx="297180" cy="0"/>
          </a:xfrm>
          <a:custGeom>
            <a:avLst/>
            <a:gdLst/>
            <a:ahLst/>
            <a:cxnLst/>
            <a:rect l="l" t="t" r="r" b="b"/>
            <a:pathLst>
              <a:path w="297180">
                <a:moveTo>
                  <a:pt x="0" y="0"/>
                </a:moveTo>
                <a:lnTo>
                  <a:pt x="297180" y="0"/>
                </a:lnTo>
              </a:path>
            </a:pathLst>
          </a:custGeom>
          <a:ln w="10668">
            <a:solidFill>
              <a:srgbClr val="008D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0" y="864869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10667">
            <a:solidFill>
              <a:srgbClr val="008B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0" y="874775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>
                <a:moveTo>
                  <a:pt x="0" y="0"/>
                </a:moveTo>
                <a:lnTo>
                  <a:pt x="263652" y="0"/>
                </a:lnTo>
              </a:path>
            </a:pathLst>
          </a:custGeom>
          <a:ln w="9144">
            <a:solidFill>
              <a:srgbClr val="008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0" y="879347"/>
            <a:ext cx="246888" cy="149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402835" y="9144"/>
            <a:ext cx="4741545" cy="0"/>
          </a:xfrm>
          <a:custGeom>
            <a:avLst/>
            <a:gdLst/>
            <a:ahLst/>
            <a:cxnLst/>
            <a:rect l="l" t="t" r="r" b="b"/>
            <a:pathLst>
              <a:path w="4741545">
                <a:moveTo>
                  <a:pt x="0" y="0"/>
                </a:moveTo>
                <a:lnTo>
                  <a:pt x="4741164" y="0"/>
                </a:lnTo>
              </a:path>
            </a:pathLst>
          </a:custGeom>
          <a:ln w="18288">
            <a:solidFill>
              <a:srgbClr val="009A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450079" y="23622"/>
            <a:ext cx="4693285" cy="0"/>
          </a:xfrm>
          <a:custGeom>
            <a:avLst/>
            <a:gdLst/>
            <a:ahLst/>
            <a:cxnLst/>
            <a:rect l="l" t="t" r="r" b="b"/>
            <a:pathLst>
              <a:path w="4693284">
                <a:moveTo>
                  <a:pt x="0" y="0"/>
                </a:moveTo>
                <a:lnTo>
                  <a:pt x="4693285" y="0"/>
                </a:lnTo>
              </a:path>
            </a:pathLst>
          </a:custGeom>
          <a:ln w="13715">
            <a:solidFill>
              <a:srgbClr val="009A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489703" y="37338"/>
            <a:ext cx="4653915" cy="0"/>
          </a:xfrm>
          <a:custGeom>
            <a:avLst/>
            <a:gdLst/>
            <a:ahLst/>
            <a:cxnLst/>
            <a:rect l="l" t="t" r="r" b="b"/>
            <a:pathLst>
              <a:path w="4653915">
                <a:moveTo>
                  <a:pt x="0" y="0"/>
                </a:moveTo>
                <a:lnTo>
                  <a:pt x="4653661" y="0"/>
                </a:lnTo>
              </a:path>
            </a:pathLst>
          </a:custGeom>
          <a:ln w="13716">
            <a:solidFill>
              <a:srgbClr val="009B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526279" y="50292"/>
            <a:ext cx="4617720" cy="0"/>
          </a:xfrm>
          <a:custGeom>
            <a:avLst/>
            <a:gdLst/>
            <a:ahLst/>
            <a:cxnLst/>
            <a:rect l="l" t="t" r="r" b="b"/>
            <a:pathLst>
              <a:path w="4617720">
                <a:moveTo>
                  <a:pt x="0" y="0"/>
                </a:moveTo>
                <a:lnTo>
                  <a:pt x="4617720" y="0"/>
                </a:lnTo>
              </a:path>
            </a:pathLst>
          </a:custGeom>
          <a:ln w="15239">
            <a:solidFill>
              <a:srgbClr val="009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565903" y="63246"/>
            <a:ext cx="4578350" cy="0"/>
          </a:xfrm>
          <a:custGeom>
            <a:avLst/>
            <a:gdLst/>
            <a:ahLst/>
            <a:cxnLst/>
            <a:rect l="l" t="t" r="r" b="b"/>
            <a:pathLst>
              <a:path w="4578350">
                <a:moveTo>
                  <a:pt x="0" y="0"/>
                </a:moveTo>
                <a:lnTo>
                  <a:pt x="4578096" y="0"/>
                </a:lnTo>
              </a:path>
            </a:pathLst>
          </a:custGeom>
          <a:ln w="13715">
            <a:solidFill>
              <a:srgbClr val="009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608576" y="75438"/>
            <a:ext cx="4535805" cy="0"/>
          </a:xfrm>
          <a:custGeom>
            <a:avLst/>
            <a:gdLst/>
            <a:ahLst/>
            <a:cxnLst/>
            <a:rect l="l" t="t" r="r" b="b"/>
            <a:pathLst>
              <a:path w="4535805">
                <a:moveTo>
                  <a:pt x="0" y="0"/>
                </a:moveTo>
                <a:lnTo>
                  <a:pt x="4535424" y="0"/>
                </a:lnTo>
              </a:path>
            </a:pathLst>
          </a:custGeom>
          <a:ln w="13716">
            <a:solidFill>
              <a:srgbClr val="009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649723" y="88392"/>
            <a:ext cx="449453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276" y="0"/>
                </a:lnTo>
              </a:path>
            </a:pathLst>
          </a:custGeom>
          <a:ln w="15239">
            <a:solidFill>
              <a:srgbClr val="009C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695444" y="102870"/>
            <a:ext cx="4448810" cy="0"/>
          </a:xfrm>
          <a:custGeom>
            <a:avLst/>
            <a:gdLst/>
            <a:ahLst/>
            <a:cxnLst/>
            <a:rect l="l" t="t" r="r" b="b"/>
            <a:pathLst>
              <a:path w="4448809">
                <a:moveTo>
                  <a:pt x="0" y="0"/>
                </a:moveTo>
                <a:lnTo>
                  <a:pt x="4448556" y="0"/>
                </a:lnTo>
              </a:path>
            </a:pathLst>
          </a:custGeom>
          <a:ln w="13716">
            <a:solidFill>
              <a:srgbClr val="009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738115" y="115062"/>
            <a:ext cx="4406265" cy="0"/>
          </a:xfrm>
          <a:custGeom>
            <a:avLst/>
            <a:gdLst/>
            <a:ahLst/>
            <a:cxnLst/>
            <a:rect l="l" t="t" r="r" b="b"/>
            <a:pathLst>
              <a:path w="4406265">
                <a:moveTo>
                  <a:pt x="0" y="0"/>
                </a:moveTo>
                <a:lnTo>
                  <a:pt x="4405884" y="0"/>
                </a:lnTo>
              </a:path>
            </a:pathLst>
          </a:custGeom>
          <a:ln w="13716">
            <a:solidFill>
              <a:srgbClr val="009D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779264" y="127254"/>
            <a:ext cx="4364990" cy="0"/>
          </a:xfrm>
          <a:custGeom>
            <a:avLst/>
            <a:gdLst/>
            <a:ahLst/>
            <a:cxnLst/>
            <a:rect l="l" t="t" r="r" b="b"/>
            <a:pathLst>
              <a:path w="4364990">
                <a:moveTo>
                  <a:pt x="0" y="0"/>
                </a:moveTo>
                <a:lnTo>
                  <a:pt x="4364736" y="0"/>
                </a:lnTo>
              </a:path>
            </a:pathLst>
          </a:custGeom>
          <a:ln w="13715">
            <a:solidFill>
              <a:srgbClr val="009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823459" y="140970"/>
            <a:ext cx="4320540" cy="0"/>
          </a:xfrm>
          <a:custGeom>
            <a:avLst/>
            <a:gdLst/>
            <a:ahLst/>
            <a:cxnLst/>
            <a:rect l="l" t="t" r="r" b="b"/>
            <a:pathLst>
              <a:path w="4320540">
                <a:moveTo>
                  <a:pt x="0" y="0"/>
                </a:moveTo>
                <a:lnTo>
                  <a:pt x="4320540" y="0"/>
                </a:lnTo>
              </a:path>
            </a:pathLst>
          </a:custGeom>
          <a:ln w="13716">
            <a:solidFill>
              <a:srgbClr val="009E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869179" y="153162"/>
            <a:ext cx="4274820" cy="0"/>
          </a:xfrm>
          <a:custGeom>
            <a:avLst/>
            <a:gdLst/>
            <a:ahLst/>
            <a:cxnLst/>
            <a:rect l="l" t="t" r="r" b="b"/>
            <a:pathLst>
              <a:path w="4274820">
                <a:moveTo>
                  <a:pt x="0" y="0"/>
                </a:moveTo>
                <a:lnTo>
                  <a:pt x="4274820" y="0"/>
                </a:lnTo>
              </a:path>
            </a:pathLst>
          </a:custGeom>
          <a:ln w="13716">
            <a:solidFill>
              <a:srgbClr val="009E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919471" y="166878"/>
            <a:ext cx="4224020" cy="0"/>
          </a:xfrm>
          <a:custGeom>
            <a:avLst/>
            <a:gdLst/>
            <a:ahLst/>
            <a:cxnLst/>
            <a:rect l="l" t="t" r="r" b="b"/>
            <a:pathLst>
              <a:path w="4224020">
                <a:moveTo>
                  <a:pt x="0" y="0"/>
                </a:moveTo>
                <a:lnTo>
                  <a:pt x="4223893" y="0"/>
                </a:lnTo>
              </a:path>
            </a:pathLst>
          </a:custGeom>
          <a:ln w="13715">
            <a:solidFill>
              <a:srgbClr val="009E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965191" y="179831"/>
            <a:ext cx="4178935" cy="0"/>
          </a:xfrm>
          <a:custGeom>
            <a:avLst/>
            <a:gdLst/>
            <a:ahLst/>
            <a:cxnLst/>
            <a:rect l="l" t="t" r="r" b="b"/>
            <a:pathLst>
              <a:path w="4178934">
                <a:moveTo>
                  <a:pt x="0" y="0"/>
                </a:moveTo>
                <a:lnTo>
                  <a:pt x="4178808" y="0"/>
                </a:lnTo>
              </a:path>
            </a:pathLst>
          </a:custGeom>
          <a:ln w="15240">
            <a:solidFill>
              <a:srgbClr val="009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010911" y="192786"/>
            <a:ext cx="4133215" cy="0"/>
          </a:xfrm>
          <a:custGeom>
            <a:avLst/>
            <a:gdLst/>
            <a:ahLst/>
            <a:cxnLst/>
            <a:rect l="l" t="t" r="r" b="b"/>
            <a:pathLst>
              <a:path w="4133215">
                <a:moveTo>
                  <a:pt x="0" y="0"/>
                </a:moveTo>
                <a:lnTo>
                  <a:pt x="4133088" y="0"/>
                </a:lnTo>
              </a:path>
            </a:pathLst>
          </a:custGeom>
          <a:ln w="13716">
            <a:solidFill>
              <a:srgbClr val="009F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056632" y="204977"/>
            <a:ext cx="4060825" cy="0"/>
          </a:xfrm>
          <a:custGeom>
            <a:avLst/>
            <a:gdLst/>
            <a:ahLst/>
            <a:cxnLst/>
            <a:rect l="l" t="t" r="r" b="b"/>
            <a:pathLst>
              <a:path w="4060825">
                <a:moveTo>
                  <a:pt x="0" y="0"/>
                </a:moveTo>
                <a:lnTo>
                  <a:pt x="4060824" y="0"/>
                </a:lnTo>
              </a:path>
            </a:pathLst>
          </a:custGeom>
          <a:ln w="13715">
            <a:solidFill>
              <a:srgbClr val="009F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102352" y="217931"/>
            <a:ext cx="3970020" cy="0"/>
          </a:xfrm>
          <a:custGeom>
            <a:avLst/>
            <a:gdLst/>
            <a:ahLst/>
            <a:cxnLst/>
            <a:rect l="l" t="t" r="r" b="b"/>
            <a:pathLst>
              <a:path w="3970020">
                <a:moveTo>
                  <a:pt x="0" y="0"/>
                </a:moveTo>
                <a:lnTo>
                  <a:pt x="3970020" y="0"/>
                </a:lnTo>
              </a:path>
            </a:pathLst>
          </a:custGeom>
          <a:ln w="15240">
            <a:solidFill>
              <a:srgbClr val="009F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154167" y="232409"/>
            <a:ext cx="3869690" cy="0"/>
          </a:xfrm>
          <a:custGeom>
            <a:avLst/>
            <a:gdLst/>
            <a:ahLst/>
            <a:cxnLst/>
            <a:rect l="l" t="t" r="r" b="b"/>
            <a:pathLst>
              <a:path w="3869690">
                <a:moveTo>
                  <a:pt x="0" y="0"/>
                </a:moveTo>
                <a:lnTo>
                  <a:pt x="3869436" y="0"/>
                </a:lnTo>
              </a:path>
            </a:pathLst>
          </a:custGeom>
          <a:ln w="13716">
            <a:solidFill>
              <a:srgbClr val="009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199888" y="244602"/>
            <a:ext cx="3778885" cy="0"/>
          </a:xfrm>
          <a:custGeom>
            <a:avLst/>
            <a:gdLst/>
            <a:ahLst/>
            <a:cxnLst/>
            <a:rect l="l" t="t" r="r" b="b"/>
            <a:pathLst>
              <a:path w="3778884">
                <a:moveTo>
                  <a:pt x="0" y="0"/>
                </a:moveTo>
                <a:lnTo>
                  <a:pt x="3778885" y="0"/>
                </a:lnTo>
              </a:path>
            </a:pathLst>
          </a:custGeom>
          <a:ln w="13715">
            <a:solidFill>
              <a:srgbClr val="00A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245608" y="256793"/>
            <a:ext cx="3688079" cy="0"/>
          </a:xfrm>
          <a:custGeom>
            <a:avLst/>
            <a:gdLst/>
            <a:ahLst/>
            <a:cxnLst/>
            <a:rect l="l" t="t" r="r" b="b"/>
            <a:pathLst>
              <a:path w="3688079">
                <a:moveTo>
                  <a:pt x="0" y="0"/>
                </a:moveTo>
                <a:lnTo>
                  <a:pt x="3688080" y="0"/>
                </a:lnTo>
              </a:path>
            </a:pathLst>
          </a:custGeom>
          <a:ln w="13716">
            <a:solidFill>
              <a:srgbClr val="00A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291328" y="270509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>
                <a:moveTo>
                  <a:pt x="0" y="0"/>
                </a:moveTo>
                <a:lnTo>
                  <a:pt x="3597529" y="0"/>
                </a:lnTo>
              </a:path>
            </a:pathLst>
          </a:custGeom>
          <a:ln w="13716">
            <a:solidFill>
              <a:srgbClr val="00A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337047" y="282702"/>
            <a:ext cx="3508375" cy="0"/>
          </a:xfrm>
          <a:custGeom>
            <a:avLst/>
            <a:gdLst/>
            <a:ahLst/>
            <a:cxnLst/>
            <a:rect l="l" t="t" r="r" b="b"/>
            <a:pathLst>
              <a:path w="3508375">
                <a:moveTo>
                  <a:pt x="0" y="0"/>
                </a:moveTo>
                <a:lnTo>
                  <a:pt x="3508248" y="0"/>
                </a:lnTo>
              </a:path>
            </a:pathLst>
          </a:custGeom>
          <a:ln w="13715">
            <a:solidFill>
              <a:srgbClr val="00A1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387340" y="296418"/>
            <a:ext cx="3408045" cy="0"/>
          </a:xfrm>
          <a:custGeom>
            <a:avLst/>
            <a:gdLst/>
            <a:ahLst/>
            <a:cxnLst/>
            <a:rect l="l" t="t" r="r" b="b"/>
            <a:pathLst>
              <a:path w="3408045">
                <a:moveTo>
                  <a:pt x="0" y="0"/>
                </a:moveTo>
                <a:lnTo>
                  <a:pt x="3407664" y="0"/>
                </a:lnTo>
              </a:path>
            </a:pathLst>
          </a:custGeom>
          <a:ln w="13716">
            <a:solidFill>
              <a:srgbClr val="00A1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433059" y="309372"/>
            <a:ext cx="3319145" cy="0"/>
          </a:xfrm>
          <a:custGeom>
            <a:avLst/>
            <a:gdLst/>
            <a:ahLst/>
            <a:cxnLst/>
            <a:rect l="l" t="t" r="r" b="b"/>
            <a:pathLst>
              <a:path w="3319145">
                <a:moveTo>
                  <a:pt x="0" y="0"/>
                </a:moveTo>
                <a:lnTo>
                  <a:pt x="3318637" y="0"/>
                </a:lnTo>
              </a:path>
            </a:pathLst>
          </a:custGeom>
          <a:ln w="15240">
            <a:solidFill>
              <a:srgbClr val="00A2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478779" y="328422"/>
            <a:ext cx="3228340" cy="0"/>
          </a:xfrm>
          <a:custGeom>
            <a:avLst/>
            <a:gdLst/>
            <a:ahLst/>
            <a:cxnLst/>
            <a:rect l="l" t="t" r="r" b="b"/>
            <a:pathLst>
              <a:path w="3228340">
                <a:moveTo>
                  <a:pt x="0" y="0"/>
                </a:moveTo>
                <a:lnTo>
                  <a:pt x="3227831" y="0"/>
                </a:lnTo>
              </a:path>
            </a:pathLst>
          </a:custGeom>
          <a:ln w="25907">
            <a:solidFill>
              <a:srgbClr val="00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585459" y="347472"/>
            <a:ext cx="3032125" cy="0"/>
          </a:xfrm>
          <a:custGeom>
            <a:avLst/>
            <a:gdLst/>
            <a:ahLst/>
            <a:cxnLst/>
            <a:rect l="l" t="t" r="r" b="b"/>
            <a:pathLst>
              <a:path w="3032125">
                <a:moveTo>
                  <a:pt x="0" y="0"/>
                </a:moveTo>
                <a:lnTo>
                  <a:pt x="3032124" y="0"/>
                </a:lnTo>
              </a:path>
            </a:pathLst>
          </a:custGeom>
          <a:ln w="15240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647944" y="361950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49" y="0"/>
                </a:lnTo>
              </a:path>
            </a:pathLst>
          </a:custGeom>
          <a:ln w="13715">
            <a:solidFill>
              <a:srgbClr val="00A3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704332" y="374141"/>
            <a:ext cx="2819400" cy="0"/>
          </a:xfrm>
          <a:custGeom>
            <a:avLst/>
            <a:gdLst/>
            <a:ahLst/>
            <a:cxnLst/>
            <a:rect l="l" t="t" r="r" b="b"/>
            <a:pathLst>
              <a:path w="2819400">
                <a:moveTo>
                  <a:pt x="0" y="0"/>
                </a:moveTo>
                <a:lnTo>
                  <a:pt x="2819399" y="0"/>
                </a:lnTo>
              </a:path>
            </a:pathLst>
          </a:custGeom>
          <a:ln w="13715">
            <a:solidFill>
              <a:srgbClr val="00A3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760720" y="386334"/>
            <a:ext cx="2717800" cy="0"/>
          </a:xfrm>
          <a:custGeom>
            <a:avLst/>
            <a:gdLst/>
            <a:ahLst/>
            <a:cxnLst/>
            <a:rect l="l" t="t" r="r" b="b"/>
            <a:pathLst>
              <a:path w="2717800">
                <a:moveTo>
                  <a:pt x="0" y="0"/>
                </a:moveTo>
                <a:lnTo>
                  <a:pt x="2717291" y="0"/>
                </a:lnTo>
              </a:path>
            </a:pathLst>
          </a:custGeom>
          <a:ln w="13715">
            <a:solidFill>
              <a:srgbClr val="00A4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818632" y="40005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548" y="0"/>
                </a:lnTo>
              </a:path>
            </a:pathLst>
          </a:custGeom>
          <a:ln w="13716">
            <a:solidFill>
              <a:srgbClr val="00A4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875020" y="413004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>
                <a:moveTo>
                  <a:pt x="0" y="0"/>
                </a:moveTo>
                <a:lnTo>
                  <a:pt x="2514600" y="0"/>
                </a:lnTo>
              </a:path>
            </a:pathLst>
          </a:custGeom>
          <a:ln w="15239">
            <a:solidFill>
              <a:srgbClr val="00A6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937503" y="425958"/>
            <a:ext cx="2403475" cy="0"/>
          </a:xfrm>
          <a:custGeom>
            <a:avLst/>
            <a:gdLst/>
            <a:ahLst/>
            <a:cxnLst/>
            <a:rect l="l" t="t" r="r" b="b"/>
            <a:pathLst>
              <a:path w="2403475">
                <a:moveTo>
                  <a:pt x="0" y="0"/>
                </a:moveTo>
                <a:lnTo>
                  <a:pt x="2403348" y="0"/>
                </a:lnTo>
              </a:path>
            </a:pathLst>
          </a:custGeom>
          <a:ln w="13715">
            <a:solidFill>
              <a:srgbClr val="00A6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993891" y="438912"/>
            <a:ext cx="2302510" cy="0"/>
          </a:xfrm>
          <a:custGeom>
            <a:avLst/>
            <a:gdLst/>
            <a:ahLst/>
            <a:cxnLst/>
            <a:rect l="l" t="t" r="r" b="b"/>
            <a:pathLst>
              <a:path w="2302509">
                <a:moveTo>
                  <a:pt x="0" y="0"/>
                </a:moveTo>
                <a:lnTo>
                  <a:pt x="2302129" y="0"/>
                </a:lnTo>
              </a:path>
            </a:pathLst>
          </a:custGeom>
          <a:ln w="15240">
            <a:solidFill>
              <a:srgbClr val="00A6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050279" y="451866"/>
            <a:ext cx="2200275" cy="0"/>
          </a:xfrm>
          <a:custGeom>
            <a:avLst/>
            <a:gdLst/>
            <a:ahLst/>
            <a:cxnLst/>
            <a:rect l="l" t="t" r="r" b="b"/>
            <a:pathLst>
              <a:path w="2200275">
                <a:moveTo>
                  <a:pt x="0" y="0"/>
                </a:moveTo>
                <a:lnTo>
                  <a:pt x="2200021" y="0"/>
                </a:lnTo>
              </a:path>
            </a:pathLst>
          </a:custGeom>
          <a:ln w="13715">
            <a:solidFill>
              <a:srgbClr val="00A7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108191" y="464058"/>
            <a:ext cx="2086610" cy="0"/>
          </a:xfrm>
          <a:custGeom>
            <a:avLst/>
            <a:gdLst/>
            <a:ahLst/>
            <a:cxnLst/>
            <a:rect l="l" t="t" r="r" b="b"/>
            <a:pathLst>
              <a:path w="2086609">
                <a:moveTo>
                  <a:pt x="0" y="0"/>
                </a:moveTo>
                <a:lnTo>
                  <a:pt x="2086356" y="0"/>
                </a:lnTo>
              </a:path>
            </a:pathLst>
          </a:custGeom>
          <a:ln w="13715">
            <a:solidFill>
              <a:srgbClr val="00A7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164579" y="477012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421" y="0"/>
                </a:lnTo>
              </a:path>
            </a:pathLst>
          </a:custGeom>
          <a:ln w="15240">
            <a:solidFill>
              <a:srgbClr val="00A7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227064" y="491490"/>
            <a:ext cx="1845945" cy="0"/>
          </a:xfrm>
          <a:custGeom>
            <a:avLst/>
            <a:gdLst/>
            <a:ahLst/>
            <a:cxnLst/>
            <a:rect l="l" t="t" r="r" b="b"/>
            <a:pathLst>
              <a:path w="1845945">
                <a:moveTo>
                  <a:pt x="0" y="0"/>
                </a:moveTo>
                <a:lnTo>
                  <a:pt x="1845564" y="0"/>
                </a:lnTo>
              </a:path>
            </a:pathLst>
          </a:custGeom>
          <a:ln w="13715">
            <a:solidFill>
              <a:srgbClr val="00A8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283452" y="503681"/>
            <a:ext cx="1732280" cy="0"/>
          </a:xfrm>
          <a:custGeom>
            <a:avLst/>
            <a:gdLst/>
            <a:ahLst/>
            <a:cxnLst/>
            <a:rect l="l" t="t" r="r" b="b"/>
            <a:pathLst>
              <a:path w="1732279">
                <a:moveTo>
                  <a:pt x="0" y="0"/>
                </a:moveTo>
                <a:lnTo>
                  <a:pt x="1732152" y="0"/>
                </a:lnTo>
              </a:path>
            </a:pathLst>
          </a:custGeom>
          <a:ln w="13715">
            <a:solidFill>
              <a:srgbClr val="00A8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348984" y="515873"/>
            <a:ext cx="1609090" cy="0"/>
          </a:xfrm>
          <a:custGeom>
            <a:avLst/>
            <a:gdLst/>
            <a:ahLst/>
            <a:cxnLst/>
            <a:rect l="l" t="t" r="r" b="b"/>
            <a:pathLst>
              <a:path w="1609090">
                <a:moveTo>
                  <a:pt x="0" y="0"/>
                </a:moveTo>
                <a:lnTo>
                  <a:pt x="1608709" y="0"/>
                </a:lnTo>
              </a:path>
            </a:pathLst>
          </a:custGeom>
          <a:ln w="13716">
            <a:solidFill>
              <a:srgbClr val="00A9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426708" y="529590"/>
            <a:ext cx="1458595" cy="0"/>
          </a:xfrm>
          <a:custGeom>
            <a:avLst/>
            <a:gdLst/>
            <a:ahLst/>
            <a:cxnLst/>
            <a:rect l="l" t="t" r="r" b="b"/>
            <a:pathLst>
              <a:path w="1458595">
                <a:moveTo>
                  <a:pt x="0" y="0"/>
                </a:moveTo>
                <a:lnTo>
                  <a:pt x="1458467" y="0"/>
                </a:lnTo>
              </a:path>
            </a:pathLst>
          </a:custGeom>
          <a:ln w="13715">
            <a:solidFill>
              <a:srgbClr val="00A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512052" y="543305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7" y="0"/>
                </a:lnTo>
              </a:path>
            </a:pathLst>
          </a:custGeom>
          <a:ln w="13715">
            <a:solidFill>
              <a:srgbClr val="00A9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589776" y="555498"/>
            <a:ext cx="1138555" cy="0"/>
          </a:xfrm>
          <a:custGeom>
            <a:avLst/>
            <a:gdLst/>
            <a:ahLst/>
            <a:cxnLst/>
            <a:rect l="l" t="t" r="r" b="b"/>
            <a:pathLst>
              <a:path w="1138554">
                <a:moveTo>
                  <a:pt x="0" y="0"/>
                </a:moveTo>
                <a:lnTo>
                  <a:pt x="1138427" y="0"/>
                </a:lnTo>
              </a:path>
            </a:pathLst>
          </a:custGeom>
          <a:ln w="13715">
            <a:solidFill>
              <a:srgbClr val="00AA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667500" y="568451"/>
            <a:ext cx="986155" cy="0"/>
          </a:xfrm>
          <a:custGeom>
            <a:avLst/>
            <a:gdLst/>
            <a:ahLst/>
            <a:cxnLst/>
            <a:rect l="l" t="t" r="r" b="b"/>
            <a:pathLst>
              <a:path w="986154">
                <a:moveTo>
                  <a:pt x="0" y="0"/>
                </a:moveTo>
                <a:lnTo>
                  <a:pt x="986027" y="0"/>
                </a:lnTo>
              </a:path>
            </a:pathLst>
          </a:custGeom>
          <a:ln w="15239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780276" y="581405"/>
            <a:ext cx="753110" cy="0"/>
          </a:xfrm>
          <a:custGeom>
            <a:avLst/>
            <a:gdLst/>
            <a:ahLst/>
            <a:cxnLst/>
            <a:rect l="l" t="t" r="r" b="b"/>
            <a:pathLst>
              <a:path w="753109">
                <a:moveTo>
                  <a:pt x="0" y="0"/>
                </a:moveTo>
                <a:lnTo>
                  <a:pt x="752855" y="0"/>
                </a:lnTo>
              </a:path>
            </a:pathLst>
          </a:custGeom>
          <a:ln w="13715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102729" y="597725"/>
            <a:ext cx="113664" cy="0"/>
          </a:xfrm>
          <a:custGeom>
            <a:avLst/>
            <a:gdLst/>
            <a:ahLst/>
            <a:cxnLst/>
            <a:rect l="l" t="t" r="r" b="b"/>
            <a:pathLst>
              <a:path w="113665">
                <a:moveTo>
                  <a:pt x="0" y="0"/>
                </a:moveTo>
                <a:lnTo>
                  <a:pt x="113665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7013193" y="595312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670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6958583" y="590423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410845" y="0"/>
                </a:lnTo>
              </a:path>
            </a:pathLst>
          </a:custGeom>
          <a:ln w="736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 txBox="1"/>
          <p:nvPr/>
        </p:nvSpPr>
        <p:spPr>
          <a:xfrm>
            <a:off x="839216" y="1328673"/>
            <a:ext cx="7579995" cy="29800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19835" marR="5080" indent="-1207770">
              <a:lnSpc>
                <a:spcPts val="2870"/>
              </a:lnSpc>
              <a:spcBef>
                <a:spcPts val="204"/>
              </a:spcBef>
              <a:tabLst>
                <a:tab pos="1579245" algn="l"/>
              </a:tabLst>
            </a:pP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Number</a:t>
            </a:r>
            <a:r>
              <a:rPr sz="2400" b="1" dirty="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of	</a:t>
            </a:r>
            <a:r>
              <a:rPr sz="2400" b="1" dirty="0">
                <a:solidFill>
                  <a:srgbClr val="990000"/>
                </a:solidFill>
                <a:latin typeface="Times New Roman"/>
                <a:cs typeface="Times New Roman"/>
              </a:rPr>
              <a:t>millions </a:t>
            </a: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energy </a:t>
            </a:r>
            <a:r>
              <a:rPr sz="2400" b="1" dirty="0">
                <a:solidFill>
                  <a:srgbClr val="990000"/>
                </a:solidFill>
                <a:latin typeface="Times New Roman"/>
                <a:cs typeface="Times New Roman"/>
              </a:rPr>
              <a:t>(kWh) </a:t>
            </a: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produced </a:t>
            </a:r>
            <a:r>
              <a:rPr sz="2400" b="1" dirty="0">
                <a:solidFill>
                  <a:srgbClr val="990000"/>
                </a:solidFill>
                <a:latin typeface="Times New Roman"/>
                <a:cs typeface="Times New Roman"/>
              </a:rPr>
              <a:t>from </a:t>
            </a: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sources  and sent </a:t>
            </a:r>
            <a:r>
              <a:rPr sz="2400" b="1" dirty="0">
                <a:solidFill>
                  <a:srgbClr val="990000"/>
                </a:solidFill>
                <a:latin typeface="Times New Roman"/>
                <a:cs typeface="Times New Roman"/>
              </a:rPr>
              <a:t>to</a:t>
            </a:r>
            <a:r>
              <a:rPr sz="2400" b="1" spc="-15" dirty="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demands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tabLst>
                <a:tab pos="3464560" algn="l"/>
              </a:tabLst>
            </a:pPr>
            <a:r>
              <a:rPr sz="2400" b="1" dirty="0">
                <a:solidFill>
                  <a:srgbClr val="01475B"/>
                </a:solidFill>
                <a:latin typeface="Times New Roman"/>
                <a:cs typeface="Times New Roman"/>
              </a:rPr>
              <a:t>x (i,j) =</a:t>
            </a:r>
            <a:r>
              <a:rPr sz="2400" b="1" spc="5" dirty="0">
                <a:solidFill>
                  <a:srgbClr val="01475B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1475B"/>
                </a:solidFill>
                <a:latin typeface="Times New Roman"/>
                <a:cs typeface="Times New Roman"/>
              </a:rPr>
              <a:t>number</a:t>
            </a:r>
            <a:r>
              <a:rPr sz="2400" b="1" spc="5" dirty="0">
                <a:solidFill>
                  <a:srgbClr val="01475B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1475B"/>
                </a:solidFill>
                <a:latin typeface="Times New Roman"/>
                <a:cs typeface="Times New Roman"/>
              </a:rPr>
              <a:t>of	</a:t>
            </a:r>
            <a:r>
              <a:rPr sz="2400" b="1" spc="-5" dirty="0">
                <a:solidFill>
                  <a:srgbClr val="01475B"/>
                </a:solidFill>
                <a:latin typeface="Times New Roman"/>
                <a:cs typeface="Times New Roman"/>
              </a:rPr>
              <a:t>sources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3442335" marR="1099820">
              <a:lnSpc>
                <a:spcPct val="124600"/>
              </a:lnSpc>
              <a:spcBef>
                <a:spcPts val="1825"/>
              </a:spcBef>
              <a:tabLst>
                <a:tab pos="5368290" algn="l"/>
              </a:tabLst>
            </a:pPr>
            <a:r>
              <a:rPr sz="2400" b="1" dirty="0">
                <a:solidFill>
                  <a:srgbClr val="990000"/>
                </a:solidFill>
                <a:latin typeface="Times New Roman"/>
                <a:cs typeface="Times New Roman"/>
              </a:rPr>
              <a:t>i =</a:t>
            </a:r>
            <a:r>
              <a:rPr sz="2400" b="1" spc="5" dirty="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number </a:t>
            </a:r>
            <a:r>
              <a:rPr sz="2400" b="1" dirty="0">
                <a:solidFill>
                  <a:srgbClr val="990000"/>
                </a:solidFill>
                <a:latin typeface="Times New Roman"/>
                <a:cs typeface="Times New Roman"/>
              </a:rPr>
              <a:t>of	</a:t>
            </a: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sources  </a:t>
            </a:r>
            <a:r>
              <a:rPr sz="2400" b="1" dirty="0">
                <a:solidFill>
                  <a:srgbClr val="990000"/>
                </a:solidFill>
                <a:latin typeface="Times New Roman"/>
                <a:cs typeface="Times New Roman"/>
              </a:rPr>
              <a:t>j = </a:t>
            </a: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number </a:t>
            </a:r>
            <a:r>
              <a:rPr sz="2400" b="1" dirty="0">
                <a:solidFill>
                  <a:srgbClr val="990000"/>
                </a:solidFill>
                <a:latin typeface="Times New Roman"/>
                <a:cs typeface="Times New Roman"/>
              </a:rPr>
              <a:t>of</a:t>
            </a:r>
            <a:r>
              <a:rPr sz="2400" b="1" spc="-85" dirty="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demands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4572" y="202692"/>
            <a:ext cx="9139427" cy="64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0" y="248411"/>
            <a:ext cx="9144000" cy="560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0" y="202692"/>
            <a:ext cx="9144000" cy="8869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 txBox="1">
            <a:spLocks noGrp="1"/>
          </p:cNvSpPr>
          <p:nvPr>
            <p:ph type="title"/>
          </p:nvPr>
        </p:nvSpPr>
        <p:spPr>
          <a:xfrm>
            <a:off x="763016" y="645922"/>
            <a:ext cx="2647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01475B"/>
                </a:solidFill>
                <a:latin typeface="Times New Roman"/>
                <a:cs typeface="Times New Roman"/>
              </a:rPr>
              <a:t>Decision</a:t>
            </a:r>
            <a:r>
              <a:rPr sz="2800" b="1" spc="-75" dirty="0">
                <a:solidFill>
                  <a:srgbClr val="01475B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1475B"/>
                </a:solidFill>
                <a:latin typeface="Times New Roman"/>
                <a:cs typeface="Times New Roman"/>
              </a:rPr>
              <a:t>variable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7630"/>
            <a:ext cx="4303395" cy="0"/>
          </a:xfrm>
          <a:custGeom>
            <a:avLst/>
            <a:gdLst/>
            <a:ahLst/>
            <a:cxnLst/>
            <a:rect l="l" t="t" r="r" b="b"/>
            <a:pathLst>
              <a:path w="4303395">
                <a:moveTo>
                  <a:pt x="0" y="0"/>
                </a:moveTo>
                <a:lnTo>
                  <a:pt x="4303395" y="0"/>
                </a:lnTo>
              </a:path>
            </a:pathLst>
          </a:custGeom>
          <a:ln w="10668">
            <a:solidFill>
              <a:srgbClr val="00E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09709" y="82296"/>
            <a:ext cx="34290" cy="10795"/>
          </a:xfrm>
          <a:custGeom>
            <a:avLst/>
            <a:gdLst/>
            <a:ahLst/>
            <a:cxnLst/>
            <a:rect l="l" t="t" r="r" b="b"/>
            <a:pathLst>
              <a:path w="34290" h="10794">
                <a:moveTo>
                  <a:pt x="34290" y="0"/>
                </a:moveTo>
                <a:lnTo>
                  <a:pt x="27305" y="0"/>
                </a:lnTo>
                <a:lnTo>
                  <a:pt x="0" y="10668"/>
                </a:lnTo>
                <a:lnTo>
                  <a:pt x="34290" y="10668"/>
                </a:lnTo>
                <a:lnTo>
                  <a:pt x="34290" y="0"/>
                </a:lnTo>
                <a:close/>
              </a:path>
            </a:pathLst>
          </a:custGeom>
          <a:solidFill>
            <a:srgbClr val="00E0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6773"/>
            <a:ext cx="4332605" cy="0"/>
          </a:xfrm>
          <a:custGeom>
            <a:avLst/>
            <a:gdLst/>
            <a:ahLst/>
            <a:cxnLst/>
            <a:rect l="l" t="t" r="r" b="b"/>
            <a:pathLst>
              <a:path w="4332605">
                <a:moveTo>
                  <a:pt x="0" y="0"/>
                </a:moveTo>
                <a:lnTo>
                  <a:pt x="4332605" y="0"/>
                </a:lnTo>
              </a:path>
            </a:pathLst>
          </a:custGeom>
          <a:ln w="10667">
            <a:solidFill>
              <a:srgbClr val="00D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85580" y="91439"/>
            <a:ext cx="58419" cy="10795"/>
          </a:xfrm>
          <a:custGeom>
            <a:avLst/>
            <a:gdLst/>
            <a:ahLst/>
            <a:cxnLst/>
            <a:rect l="l" t="t" r="r" b="b"/>
            <a:pathLst>
              <a:path w="58420" h="10794">
                <a:moveTo>
                  <a:pt x="58420" y="0"/>
                </a:moveTo>
                <a:lnTo>
                  <a:pt x="27304" y="0"/>
                </a:lnTo>
                <a:lnTo>
                  <a:pt x="0" y="10667"/>
                </a:lnTo>
                <a:lnTo>
                  <a:pt x="58420" y="10667"/>
                </a:lnTo>
                <a:lnTo>
                  <a:pt x="58420" y="0"/>
                </a:lnTo>
                <a:close/>
              </a:path>
            </a:pathLst>
          </a:custGeom>
          <a:solidFill>
            <a:srgbClr val="00DF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05918"/>
            <a:ext cx="4361815" cy="0"/>
          </a:xfrm>
          <a:custGeom>
            <a:avLst/>
            <a:gdLst/>
            <a:ahLst/>
            <a:cxnLst/>
            <a:rect l="l" t="t" r="r" b="b"/>
            <a:pathLst>
              <a:path w="4361815">
                <a:moveTo>
                  <a:pt x="0" y="0"/>
                </a:moveTo>
                <a:lnTo>
                  <a:pt x="4361815" y="0"/>
                </a:lnTo>
              </a:path>
            </a:pathLst>
          </a:custGeom>
          <a:ln w="10668">
            <a:solidFill>
              <a:srgbClr val="00D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61450" y="100584"/>
            <a:ext cx="82550" cy="10795"/>
          </a:xfrm>
          <a:custGeom>
            <a:avLst/>
            <a:gdLst/>
            <a:ahLst/>
            <a:cxnLst/>
            <a:rect l="l" t="t" r="r" b="b"/>
            <a:pathLst>
              <a:path w="82550" h="10794">
                <a:moveTo>
                  <a:pt x="82550" y="0"/>
                </a:moveTo>
                <a:lnTo>
                  <a:pt x="27304" y="0"/>
                </a:lnTo>
                <a:lnTo>
                  <a:pt x="0" y="10668"/>
                </a:lnTo>
                <a:lnTo>
                  <a:pt x="82550" y="10668"/>
                </a:lnTo>
                <a:lnTo>
                  <a:pt x="82550" y="0"/>
                </a:lnTo>
                <a:close/>
              </a:path>
            </a:pathLst>
          </a:custGeom>
          <a:solidFill>
            <a:srgbClr val="00DFE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4300"/>
            <a:ext cx="4391660" cy="0"/>
          </a:xfrm>
          <a:custGeom>
            <a:avLst/>
            <a:gdLst/>
            <a:ahLst/>
            <a:cxnLst/>
            <a:rect l="l" t="t" r="r" b="b"/>
            <a:pathLst>
              <a:path w="4391660">
                <a:moveTo>
                  <a:pt x="0" y="0"/>
                </a:moveTo>
                <a:lnTo>
                  <a:pt x="4391660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37319" y="114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23444"/>
            <a:ext cx="4420870" cy="0"/>
          </a:xfrm>
          <a:custGeom>
            <a:avLst/>
            <a:gdLst/>
            <a:ahLst/>
            <a:cxnLst/>
            <a:rect l="l" t="t" r="r" b="b"/>
            <a:pathLst>
              <a:path w="4420870">
                <a:moveTo>
                  <a:pt x="0" y="0"/>
                </a:moveTo>
                <a:lnTo>
                  <a:pt x="4420870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13190" y="123444"/>
            <a:ext cx="130810" cy="0"/>
          </a:xfrm>
          <a:custGeom>
            <a:avLst/>
            <a:gdLst/>
            <a:ahLst/>
            <a:cxnLst/>
            <a:rect l="l" t="t" r="r" b="b"/>
            <a:pathLst>
              <a:path w="130809">
                <a:moveTo>
                  <a:pt x="0" y="0"/>
                </a:moveTo>
                <a:lnTo>
                  <a:pt x="130809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350"/>
            <a:ext cx="4453890" cy="0"/>
          </a:xfrm>
          <a:custGeom>
            <a:avLst/>
            <a:gdLst/>
            <a:ahLst/>
            <a:cxnLst/>
            <a:rect l="l" t="t" r="r" b="b"/>
            <a:pathLst>
              <a:path w="4453890">
                <a:moveTo>
                  <a:pt x="0" y="0"/>
                </a:moveTo>
                <a:lnTo>
                  <a:pt x="4453890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85884" y="133350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8115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142494"/>
            <a:ext cx="4483100" cy="0"/>
          </a:xfrm>
          <a:custGeom>
            <a:avLst/>
            <a:gdLst/>
            <a:ahLst/>
            <a:cxnLst/>
            <a:rect l="l" t="t" r="r" b="b"/>
            <a:pathLst>
              <a:path w="4483100">
                <a:moveTo>
                  <a:pt x="0" y="0"/>
                </a:moveTo>
                <a:lnTo>
                  <a:pt x="4483100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61755" y="142494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5">
                <a:moveTo>
                  <a:pt x="0" y="0"/>
                </a:moveTo>
                <a:lnTo>
                  <a:pt x="182245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154304"/>
            <a:ext cx="4505960" cy="0"/>
          </a:xfrm>
          <a:custGeom>
            <a:avLst/>
            <a:gdLst/>
            <a:ahLst/>
            <a:cxnLst/>
            <a:rect l="l" t="t" r="r" b="b"/>
            <a:pathLst>
              <a:path w="4505960">
                <a:moveTo>
                  <a:pt x="0" y="0"/>
                </a:moveTo>
                <a:lnTo>
                  <a:pt x="4505960" y="0"/>
                </a:lnTo>
              </a:path>
            </a:pathLst>
          </a:custGeom>
          <a:ln w="6350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148589"/>
            <a:ext cx="4487545" cy="0"/>
          </a:xfrm>
          <a:custGeom>
            <a:avLst/>
            <a:gdLst/>
            <a:ahLst/>
            <a:cxnLst/>
            <a:rect l="l" t="t" r="r" b="b"/>
            <a:pathLst>
              <a:path w="4487545">
                <a:moveTo>
                  <a:pt x="0" y="0"/>
                </a:moveTo>
                <a:lnTo>
                  <a:pt x="4487545" y="0"/>
                </a:lnTo>
              </a:path>
            </a:pathLst>
          </a:custGeom>
          <a:ln w="5079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37625" y="15163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375" y="0"/>
                </a:lnTo>
              </a:path>
            </a:pathLst>
          </a:custGeom>
          <a:ln w="10668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160020"/>
            <a:ext cx="4552315" cy="0"/>
          </a:xfrm>
          <a:custGeom>
            <a:avLst/>
            <a:gdLst/>
            <a:ahLst/>
            <a:cxnLst/>
            <a:rect l="l" t="t" r="r" b="b"/>
            <a:pathLst>
              <a:path w="4552315">
                <a:moveTo>
                  <a:pt x="0" y="0"/>
                </a:moveTo>
                <a:lnTo>
                  <a:pt x="4552315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13494" y="160020"/>
            <a:ext cx="230504" cy="0"/>
          </a:xfrm>
          <a:custGeom>
            <a:avLst/>
            <a:gdLst/>
            <a:ahLst/>
            <a:cxnLst/>
            <a:rect l="l" t="t" r="r" b="b"/>
            <a:pathLst>
              <a:path w="230504">
                <a:moveTo>
                  <a:pt x="0" y="0"/>
                </a:moveTo>
                <a:lnTo>
                  <a:pt x="230504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169163"/>
            <a:ext cx="4588510" cy="0"/>
          </a:xfrm>
          <a:custGeom>
            <a:avLst/>
            <a:gdLst/>
            <a:ahLst/>
            <a:cxnLst/>
            <a:rect l="l" t="t" r="r" b="b"/>
            <a:pathLst>
              <a:path w="4588510">
                <a:moveTo>
                  <a:pt x="0" y="0"/>
                </a:moveTo>
                <a:lnTo>
                  <a:pt x="458851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90000" y="169163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400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179070"/>
            <a:ext cx="4629785" cy="0"/>
          </a:xfrm>
          <a:custGeom>
            <a:avLst/>
            <a:gdLst/>
            <a:ahLst/>
            <a:cxnLst/>
            <a:rect l="l" t="t" r="r" b="b"/>
            <a:pathLst>
              <a:path w="4629785">
                <a:moveTo>
                  <a:pt x="0" y="0"/>
                </a:moveTo>
                <a:lnTo>
                  <a:pt x="4629785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62059" y="179070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>
                <a:moveTo>
                  <a:pt x="0" y="0"/>
                </a:moveTo>
                <a:lnTo>
                  <a:pt x="281940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188213"/>
            <a:ext cx="4665980" cy="0"/>
          </a:xfrm>
          <a:custGeom>
            <a:avLst/>
            <a:gdLst/>
            <a:ahLst/>
            <a:cxnLst/>
            <a:rect l="l" t="t" r="r" b="b"/>
            <a:pathLst>
              <a:path w="4665980">
                <a:moveTo>
                  <a:pt x="0" y="0"/>
                </a:moveTo>
                <a:lnTo>
                  <a:pt x="466598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37930" y="188213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>
                <a:moveTo>
                  <a:pt x="0" y="0"/>
                </a:moveTo>
                <a:lnTo>
                  <a:pt x="30607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197357"/>
            <a:ext cx="4702175" cy="0"/>
          </a:xfrm>
          <a:custGeom>
            <a:avLst/>
            <a:gdLst/>
            <a:ahLst/>
            <a:cxnLst/>
            <a:rect l="l" t="t" r="r" b="b"/>
            <a:pathLst>
              <a:path w="4702175">
                <a:moveTo>
                  <a:pt x="0" y="0"/>
                </a:moveTo>
                <a:lnTo>
                  <a:pt x="470217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14434" y="197357"/>
            <a:ext cx="329565" cy="0"/>
          </a:xfrm>
          <a:custGeom>
            <a:avLst/>
            <a:gdLst/>
            <a:ahLst/>
            <a:cxnLst/>
            <a:rect l="l" t="t" r="r" b="b"/>
            <a:pathLst>
              <a:path w="329565">
                <a:moveTo>
                  <a:pt x="0" y="0"/>
                </a:moveTo>
                <a:lnTo>
                  <a:pt x="32956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205740"/>
            <a:ext cx="4738370" cy="0"/>
          </a:xfrm>
          <a:custGeom>
            <a:avLst/>
            <a:gdLst/>
            <a:ahLst/>
            <a:cxnLst/>
            <a:rect l="l" t="t" r="r" b="b"/>
            <a:pathLst>
              <a:path w="4738370">
                <a:moveTo>
                  <a:pt x="0" y="0"/>
                </a:moveTo>
                <a:lnTo>
                  <a:pt x="4738370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90305" y="205740"/>
            <a:ext cx="353695" cy="0"/>
          </a:xfrm>
          <a:custGeom>
            <a:avLst/>
            <a:gdLst/>
            <a:ahLst/>
            <a:cxnLst/>
            <a:rect l="l" t="t" r="r" b="b"/>
            <a:pathLst>
              <a:path w="353695">
                <a:moveTo>
                  <a:pt x="0" y="0"/>
                </a:moveTo>
                <a:lnTo>
                  <a:pt x="353695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214884"/>
            <a:ext cx="4774565" cy="0"/>
          </a:xfrm>
          <a:custGeom>
            <a:avLst/>
            <a:gdLst/>
            <a:ahLst/>
            <a:cxnLst/>
            <a:rect l="l" t="t" r="r" b="b"/>
            <a:pathLst>
              <a:path w="4774565">
                <a:moveTo>
                  <a:pt x="0" y="0"/>
                </a:moveTo>
                <a:lnTo>
                  <a:pt x="477456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66175" y="214884"/>
            <a:ext cx="377825" cy="0"/>
          </a:xfrm>
          <a:custGeom>
            <a:avLst/>
            <a:gdLst/>
            <a:ahLst/>
            <a:cxnLst/>
            <a:rect l="l" t="t" r="r" b="b"/>
            <a:pathLst>
              <a:path w="377825">
                <a:moveTo>
                  <a:pt x="0" y="0"/>
                </a:moveTo>
                <a:lnTo>
                  <a:pt x="37782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224790"/>
            <a:ext cx="4815840" cy="0"/>
          </a:xfrm>
          <a:custGeom>
            <a:avLst/>
            <a:gdLst/>
            <a:ahLst/>
            <a:cxnLst/>
            <a:rect l="l" t="t" r="r" b="b"/>
            <a:pathLst>
              <a:path w="4815840">
                <a:moveTo>
                  <a:pt x="0" y="0"/>
                </a:moveTo>
                <a:lnTo>
                  <a:pt x="4815840" y="0"/>
                </a:lnTo>
              </a:path>
            </a:pathLst>
          </a:custGeom>
          <a:ln w="10668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47125" y="226059"/>
            <a:ext cx="396875" cy="0"/>
          </a:xfrm>
          <a:custGeom>
            <a:avLst/>
            <a:gdLst/>
            <a:ahLst/>
            <a:cxnLst/>
            <a:rect l="l" t="t" r="r" b="b"/>
            <a:pathLst>
              <a:path w="396875">
                <a:moveTo>
                  <a:pt x="0" y="0"/>
                </a:moveTo>
                <a:lnTo>
                  <a:pt x="396875" y="0"/>
                </a:lnTo>
              </a:path>
            </a:pathLst>
          </a:custGeom>
          <a:ln w="7620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762365" y="220979"/>
            <a:ext cx="381635" cy="0"/>
          </a:xfrm>
          <a:custGeom>
            <a:avLst/>
            <a:gdLst/>
            <a:ahLst/>
            <a:cxnLst/>
            <a:rect l="l" t="t" r="r" b="b"/>
            <a:pathLst>
              <a:path w="381634">
                <a:moveTo>
                  <a:pt x="0" y="0"/>
                </a:moveTo>
                <a:lnTo>
                  <a:pt x="381634" y="0"/>
                </a:lnTo>
              </a:path>
            </a:pathLst>
          </a:custGeom>
          <a:ln w="3175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233934"/>
            <a:ext cx="4852035" cy="0"/>
          </a:xfrm>
          <a:custGeom>
            <a:avLst/>
            <a:gdLst/>
            <a:ahLst/>
            <a:cxnLst/>
            <a:rect l="l" t="t" r="r" b="b"/>
            <a:pathLst>
              <a:path w="4852035">
                <a:moveTo>
                  <a:pt x="0" y="0"/>
                </a:moveTo>
                <a:lnTo>
                  <a:pt x="485203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07755" y="233934"/>
            <a:ext cx="436245" cy="0"/>
          </a:xfrm>
          <a:custGeom>
            <a:avLst/>
            <a:gdLst/>
            <a:ahLst/>
            <a:cxnLst/>
            <a:rect l="l" t="t" r="r" b="b"/>
            <a:pathLst>
              <a:path w="436245">
                <a:moveTo>
                  <a:pt x="0" y="0"/>
                </a:moveTo>
                <a:lnTo>
                  <a:pt x="43624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243077"/>
            <a:ext cx="4888230" cy="0"/>
          </a:xfrm>
          <a:custGeom>
            <a:avLst/>
            <a:gdLst/>
            <a:ahLst/>
            <a:cxnLst/>
            <a:rect l="l" t="t" r="r" b="b"/>
            <a:pathLst>
              <a:path w="4888230">
                <a:moveTo>
                  <a:pt x="0" y="0"/>
                </a:moveTo>
                <a:lnTo>
                  <a:pt x="4888230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79815" y="243077"/>
            <a:ext cx="464184" cy="0"/>
          </a:xfrm>
          <a:custGeom>
            <a:avLst/>
            <a:gdLst/>
            <a:ahLst/>
            <a:cxnLst/>
            <a:rect l="l" t="t" r="r" b="b"/>
            <a:pathLst>
              <a:path w="464184">
                <a:moveTo>
                  <a:pt x="0" y="0"/>
                </a:moveTo>
                <a:lnTo>
                  <a:pt x="464184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251904"/>
            <a:ext cx="4924425" cy="0"/>
          </a:xfrm>
          <a:custGeom>
            <a:avLst/>
            <a:gdLst/>
            <a:ahLst/>
            <a:cxnLst/>
            <a:rect l="l" t="t" r="r" b="b"/>
            <a:pathLst>
              <a:path w="4924425">
                <a:moveTo>
                  <a:pt x="0" y="0"/>
                </a:moveTo>
                <a:lnTo>
                  <a:pt x="49244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51875" y="251904"/>
            <a:ext cx="492125" cy="0"/>
          </a:xfrm>
          <a:custGeom>
            <a:avLst/>
            <a:gdLst/>
            <a:ahLst/>
            <a:cxnLst/>
            <a:rect l="l" t="t" r="r" b="b"/>
            <a:pathLst>
              <a:path w="492125">
                <a:moveTo>
                  <a:pt x="0" y="0"/>
                </a:moveTo>
                <a:lnTo>
                  <a:pt x="4921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260604"/>
            <a:ext cx="4960620" cy="0"/>
          </a:xfrm>
          <a:custGeom>
            <a:avLst/>
            <a:gdLst/>
            <a:ahLst/>
            <a:cxnLst/>
            <a:rect l="l" t="t" r="r" b="b"/>
            <a:pathLst>
              <a:path w="4960620">
                <a:moveTo>
                  <a:pt x="0" y="0"/>
                </a:moveTo>
                <a:lnTo>
                  <a:pt x="4960620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24569" y="260604"/>
            <a:ext cx="519430" cy="0"/>
          </a:xfrm>
          <a:custGeom>
            <a:avLst/>
            <a:gdLst/>
            <a:ahLst/>
            <a:cxnLst/>
            <a:rect l="l" t="t" r="r" b="b"/>
            <a:pathLst>
              <a:path w="519429">
                <a:moveTo>
                  <a:pt x="0" y="0"/>
                </a:moveTo>
                <a:lnTo>
                  <a:pt x="519429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270192"/>
            <a:ext cx="5001895" cy="0"/>
          </a:xfrm>
          <a:custGeom>
            <a:avLst/>
            <a:gdLst/>
            <a:ahLst/>
            <a:cxnLst/>
            <a:rect l="l" t="t" r="r" b="b"/>
            <a:pathLst>
              <a:path w="5001895">
                <a:moveTo>
                  <a:pt x="0" y="0"/>
                </a:moveTo>
                <a:lnTo>
                  <a:pt x="500189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592184" y="270192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5">
                <a:moveTo>
                  <a:pt x="0" y="0"/>
                </a:moveTo>
                <a:lnTo>
                  <a:pt x="55181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279654"/>
            <a:ext cx="5038090" cy="0"/>
          </a:xfrm>
          <a:custGeom>
            <a:avLst/>
            <a:gdLst/>
            <a:ahLst/>
            <a:cxnLst/>
            <a:rect l="l" t="t" r="r" b="b"/>
            <a:pathLst>
              <a:path w="5038090">
                <a:moveTo>
                  <a:pt x="0" y="0"/>
                </a:moveTo>
                <a:lnTo>
                  <a:pt x="503809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64880" y="279654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288797"/>
            <a:ext cx="5074285" cy="0"/>
          </a:xfrm>
          <a:custGeom>
            <a:avLst/>
            <a:gdLst/>
            <a:ahLst/>
            <a:cxnLst/>
            <a:rect l="l" t="t" r="r" b="b"/>
            <a:pathLst>
              <a:path w="5074285">
                <a:moveTo>
                  <a:pt x="0" y="0"/>
                </a:moveTo>
                <a:lnTo>
                  <a:pt x="5074285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36940" y="288797"/>
            <a:ext cx="607060" cy="0"/>
          </a:xfrm>
          <a:custGeom>
            <a:avLst/>
            <a:gdLst/>
            <a:ahLst/>
            <a:cxnLst/>
            <a:rect l="l" t="t" r="r" b="b"/>
            <a:pathLst>
              <a:path w="607059">
                <a:moveTo>
                  <a:pt x="0" y="0"/>
                </a:moveTo>
                <a:lnTo>
                  <a:pt x="607059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297179"/>
            <a:ext cx="5110480" cy="0"/>
          </a:xfrm>
          <a:custGeom>
            <a:avLst/>
            <a:gdLst/>
            <a:ahLst/>
            <a:cxnLst/>
            <a:rect l="l" t="t" r="r" b="b"/>
            <a:pathLst>
              <a:path w="5110480">
                <a:moveTo>
                  <a:pt x="0" y="0"/>
                </a:moveTo>
                <a:lnTo>
                  <a:pt x="511048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509000" y="297179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63500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306324"/>
            <a:ext cx="5146675" cy="0"/>
          </a:xfrm>
          <a:custGeom>
            <a:avLst/>
            <a:gdLst/>
            <a:ahLst/>
            <a:cxnLst/>
            <a:rect l="l" t="t" r="r" b="b"/>
            <a:pathLst>
              <a:path w="5146675">
                <a:moveTo>
                  <a:pt x="0" y="0"/>
                </a:moveTo>
                <a:lnTo>
                  <a:pt x="5146675" y="0"/>
                </a:lnTo>
              </a:path>
            </a:pathLst>
          </a:custGeom>
          <a:ln w="9144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91855" y="307340"/>
            <a:ext cx="652145" cy="0"/>
          </a:xfrm>
          <a:custGeom>
            <a:avLst/>
            <a:gdLst/>
            <a:ahLst/>
            <a:cxnLst/>
            <a:rect l="l" t="t" r="r" b="b"/>
            <a:pathLst>
              <a:path w="652145">
                <a:moveTo>
                  <a:pt x="0" y="0"/>
                </a:moveTo>
                <a:lnTo>
                  <a:pt x="652145" y="0"/>
                </a:lnTo>
              </a:path>
            </a:pathLst>
          </a:custGeom>
          <a:ln w="7620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507094" y="302895"/>
            <a:ext cx="636905" cy="0"/>
          </a:xfrm>
          <a:custGeom>
            <a:avLst/>
            <a:gdLst/>
            <a:ahLst/>
            <a:cxnLst/>
            <a:rect l="l" t="t" r="r" b="b"/>
            <a:pathLst>
              <a:path w="636904">
                <a:moveTo>
                  <a:pt x="0" y="0"/>
                </a:moveTo>
                <a:lnTo>
                  <a:pt x="636904" y="0"/>
                </a:lnTo>
              </a:path>
            </a:pathLst>
          </a:custGeom>
          <a:ln w="3175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316229"/>
            <a:ext cx="2352040" cy="0"/>
          </a:xfrm>
          <a:custGeom>
            <a:avLst/>
            <a:gdLst/>
            <a:ahLst/>
            <a:cxnLst/>
            <a:rect l="l" t="t" r="r" b="b"/>
            <a:pathLst>
              <a:path w="2352040">
                <a:moveTo>
                  <a:pt x="0" y="0"/>
                </a:moveTo>
                <a:lnTo>
                  <a:pt x="2352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824479" y="316229"/>
            <a:ext cx="2363470" cy="0"/>
          </a:xfrm>
          <a:custGeom>
            <a:avLst/>
            <a:gdLst/>
            <a:ahLst/>
            <a:cxnLst/>
            <a:rect l="l" t="t" r="r" b="b"/>
            <a:pathLst>
              <a:path w="2363470">
                <a:moveTo>
                  <a:pt x="0" y="0"/>
                </a:moveTo>
                <a:lnTo>
                  <a:pt x="236347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442959" y="316229"/>
            <a:ext cx="701040" cy="0"/>
          </a:xfrm>
          <a:custGeom>
            <a:avLst/>
            <a:gdLst/>
            <a:ahLst/>
            <a:cxnLst/>
            <a:rect l="l" t="t" r="r" b="b"/>
            <a:pathLst>
              <a:path w="701040">
                <a:moveTo>
                  <a:pt x="0" y="0"/>
                </a:moveTo>
                <a:lnTo>
                  <a:pt x="701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325374"/>
            <a:ext cx="2197100" cy="0"/>
          </a:xfrm>
          <a:custGeom>
            <a:avLst/>
            <a:gdLst/>
            <a:ahLst/>
            <a:cxnLst/>
            <a:rect l="l" t="t" r="r" b="b"/>
            <a:pathLst>
              <a:path w="2197100">
                <a:moveTo>
                  <a:pt x="0" y="0"/>
                </a:moveTo>
                <a:lnTo>
                  <a:pt x="219710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966085" y="325374"/>
            <a:ext cx="2258060" cy="0"/>
          </a:xfrm>
          <a:custGeom>
            <a:avLst/>
            <a:gdLst/>
            <a:ahLst/>
            <a:cxnLst/>
            <a:rect l="l" t="t" r="r" b="b"/>
            <a:pathLst>
              <a:path w="2258060">
                <a:moveTo>
                  <a:pt x="0" y="0"/>
                </a:moveTo>
                <a:lnTo>
                  <a:pt x="225806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411844" y="325374"/>
            <a:ext cx="732155" cy="0"/>
          </a:xfrm>
          <a:custGeom>
            <a:avLst/>
            <a:gdLst/>
            <a:ahLst/>
            <a:cxnLst/>
            <a:rect l="l" t="t" r="r" b="b"/>
            <a:pathLst>
              <a:path w="732154">
                <a:moveTo>
                  <a:pt x="0" y="0"/>
                </a:moveTo>
                <a:lnTo>
                  <a:pt x="732154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337184"/>
            <a:ext cx="1918335" cy="0"/>
          </a:xfrm>
          <a:custGeom>
            <a:avLst/>
            <a:gdLst/>
            <a:ahLst/>
            <a:cxnLst/>
            <a:rect l="l" t="t" r="r" b="b"/>
            <a:pathLst>
              <a:path w="1918335">
                <a:moveTo>
                  <a:pt x="0" y="0"/>
                </a:moveTo>
                <a:lnTo>
                  <a:pt x="1918335" y="0"/>
                </a:lnTo>
              </a:path>
            </a:pathLst>
          </a:custGeom>
          <a:ln w="3809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332104"/>
            <a:ext cx="1986914" cy="0"/>
          </a:xfrm>
          <a:custGeom>
            <a:avLst/>
            <a:gdLst/>
            <a:ahLst/>
            <a:cxnLst/>
            <a:rect l="l" t="t" r="r" b="b"/>
            <a:pathLst>
              <a:path w="1986914">
                <a:moveTo>
                  <a:pt x="0" y="0"/>
                </a:moveTo>
                <a:lnTo>
                  <a:pt x="1986914" y="0"/>
                </a:lnTo>
              </a:path>
            </a:pathLst>
          </a:custGeom>
          <a:ln w="635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107689" y="334200"/>
            <a:ext cx="2152650" cy="0"/>
          </a:xfrm>
          <a:custGeom>
            <a:avLst/>
            <a:gdLst/>
            <a:ahLst/>
            <a:cxnLst/>
            <a:rect l="l" t="t" r="r" b="b"/>
            <a:pathLst>
              <a:path w="2152650">
                <a:moveTo>
                  <a:pt x="0" y="0"/>
                </a:moveTo>
                <a:lnTo>
                  <a:pt x="2152650" y="0"/>
                </a:lnTo>
              </a:path>
            </a:pathLst>
          </a:custGeom>
          <a:ln w="1003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392159" y="336105"/>
            <a:ext cx="744855" cy="0"/>
          </a:xfrm>
          <a:custGeom>
            <a:avLst/>
            <a:gdLst/>
            <a:ahLst/>
            <a:cxnLst/>
            <a:rect l="l" t="t" r="r" b="b"/>
            <a:pathLst>
              <a:path w="744854">
                <a:moveTo>
                  <a:pt x="0" y="0"/>
                </a:moveTo>
                <a:lnTo>
                  <a:pt x="744855" y="0"/>
                </a:lnTo>
              </a:path>
            </a:pathLst>
          </a:custGeom>
          <a:ln w="622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09940" y="331088"/>
            <a:ext cx="734060" cy="0"/>
          </a:xfrm>
          <a:custGeom>
            <a:avLst/>
            <a:gdLst/>
            <a:ahLst/>
            <a:cxnLst/>
            <a:rect l="l" t="t" r="r" b="b"/>
            <a:pathLst>
              <a:path w="734059">
                <a:moveTo>
                  <a:pt x="0" y="0"/>
                </a:moveTo>
                <a:lnTo>
                  <a:pt x="734059" y="0"/>
                </a:lnTo>
              </a:path>
            </a:pathLst>
          </a:custGeom>
          <a:ln w="381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0" y="339852"/>
            <a:ext cx="9128125" cy="7620"/>
          </a:xfrm>
          <a:custGeom>
            <a:avLst/>
            <a:gdLst/>
            <a:ahLst/>
            <a:cxnLst/>
            <a:rect l="l" t="t" r="r" b="b"/>
            <a:pathLst>
              <a:path w="9128125" h="7620">
                <a:moveTo>
                  <a:pt x="1905762" y="0"/>
                </a:moveTo>
                <a:lnTo>
                  <a:pt x="0" y="0"/>
                </a:lnTo>
                <a:lnTo>
                  <a:pt x="0" y="7620"/>
                </a:lnTo>
                <a:lnTo>
                  <a:pt x="1844802" y="7620"/>
                </a:lnTo>
                <a:lnTo>
                  <a:pt x="1905762" y="0"/>
                </a:lnTo>
                <a:close/>
              </a:path>
              <a:path w="9128125" h="7620">
                <a:moveTo>
                  <a:pt x="5260721" y="0"/>
                </a:moveTo>
                <a:lnTo>
                  <a:pt x="3269869" y="0"/>
                </a:lnTo>
                <a:lnTo>
                  <a:pt x="3370834" y="5461"/>
                </a:lnTo>
                <a:lnTo>
                  <a:pt x="3393059" y="7620"/>
                </a:lnTo>
                <a:lnTo>
                  <a:pt x="5301361" y="7620"/>
                </a:lnTo>
                <a:lnTo>
                  <a:pt x="5275961" y="3301"/>
                </a:lnTo>
                <a:lnTo>
                  <a:pt x="5260721" y="0"/>
                </a:lnTo>
                <a:close/>
              </a:path>
              <a:path w="9128125" h="7620">
                <a:moveTo>
                  <a:pt x="9128125" y="0"/>
                </a:moveTo>
                <a:lnTo>
                  <a:pt x="8381365" y="0"/>
                </a:lnTo>
                <a:lnTo>
                  <a:pt x="8350250" y="7620"/>
                </a:lnTo>
                <a:lnTo>
                  <a:pt x="9103360" y="7620"/>
                </a:lnTo>
                <a:lnTo>
                  <a:pt x="9128125" y="0"/>
                </a:lnTo>
                <a:close/>
              </a:path>
            </a:pathLst>
          </a:custGeom>
          <a:solidFill>
            <a:srgbClr val="00C5D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0" y="352043"/>
            <a:ext cx="1844675" cy="0"/>
          </a:xfrm>
          <a:custGeom>
            <a:avLst/>
            <a:gdLst/>
            <a:ahLst/>
            <a:cxnLst/>
            <a:rect l="l" t="t" r="r" b="b"/>
            <a:pathLst>
              <a:path w="1844675">
                <a:moveTo>
                  <a:pt x="0" y="0"/>
                </a:moveTo>
                <a:lnTo>
                  <a:pt x="184467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92804" y="352043"/>
            <a:ext cx="1952625" cy="0"/>
          </a:xfrm>
          <a:custGeom>
            <a:avLst/>
            <a:gdLst/>
            <a:ahLst/>
            <a:cxnLst/>
            <a:rect l="l" t="t" r="r" b="b"/>
            <a:pathLst>
              <a:path w="1952625">
                <a:moveTo>
                  <a:pt x="0" y="0"/>
                </a:moveTo>
                <a:lnTo>
                  <a:pt x="1952117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318627" y="352043"/>
            <a:ext cx="784225" cy="0"/>
          </a:xfrm>
          <a:custGeom>
            <a:avLst/>
            <a:gdLst/>
            <a:ahLst/>
            <a:cxnLst/>
            <a:rect l="l" t="t" r="r" b="b"/>
            <a:pathLst>
              <a:path w="784225">
                <a:moveTo>
                  <a:pt x="0" y="0"/>
                </a:moveTo>
                <a:lnTo>
                  <a:pt x="78422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361950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4">
                <a:moveTo>
                  <a:pt x="0" y="0"/>
                </a:moveTo>
                <a:lnTo>
                  <a:pt x="1783588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471290" y="361950"/>
            <a:ext cx="1924050" cy="0"/>
          </a:xfrm>
          <a:custGeom>
            <a:avLst/>
            <a:gdLst/>
            <a:ahLst/>
            <a:cxnLst/>
            <a:rect l="l" t="t" r="r" b="b"/>
            <a:pathLst>
              <a:path w="1924050">
                <a:moveTo>
                  <a:pt x="0" y="0"/>
                </a:moveTo>
                <a:lnTo>
                  <a:pt x="1924050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84971" y="366585"/>
            <a:ext cx="765175" cy="0"/>
          </a:xfrm>
          <a:custGeom>
            <a:avLst/>
            <a:gdLst/>
            <a:ahLst/>
            <a:cxnLst/>
            <a:rect l="l" t="t" r="r" b="b"/>
            <a:pathLst>
              <a:path w="765175">
                <a:moveTo>
                  <a:pt x="0" y="0"/>
                </a:moveTo>
                <a:lnTo>
                  <a:pt x="765175" y="0"/>
                </a:lnTo>
              </a:path>
            </a:pathLst>
          </a:custGeom>
          <a:ln w="3175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302752" y="361251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9271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0" y="371093"/>
            <a:ext cx="1723389" cy="0"/>
          </a:xfrm>
          <a:custGeom>
            <a:avLst/>
            <a:gdLst/>
            <a:ahLst/>
            <a:cxnLst/>
            <a:rect l="l" t="t" r="r" b="b"/>
            <a:pathLst>
              <a:path w="1723389">
                <a:moveTo>
                  <a:pt x="0" y="0"/>
                </a:moveTo>
                <a:lnTo>
                  <a:pt x="1723389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550284" y="371093"/>
            <a:ext cx="1889760" cy="0"/>
          </a:xfrm>
          <a:custGeom>
            <a:avLst/>
            <a:gdLst/>
            <a:ahLst/>
            <a:cxnLst/>
            <a:rect l="l" t="t" r="r" b="b"/>
            <a:pathLst>
              <a:path w="1889760">
                <a:moveTo>
                  <a:pt x="0" y="0"/>
                </a:moveTo>
                <a:lnTo>
                  <a:pt x="1889760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251825" y="371093"/>
            <a:ext cx="800735" cy="0"/>
          </a:xfrm>
          <a:custGeom>
            <a:avLst/>
            <a:gdLst/>
            <a:ahLst/>
            <a:cxnLst/>
            <a:rect l="l" t="t" r="r" b="b"/>
            <a:pathLst>
              <a:path w="800734">
                <a:moveTo>
                  <a:pt x="0" y="0"/>
                </a:moveTo>
                <a:lnTo>
                  <a:pt x="800734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0" y="380238"/>
            <a:ext cx="1662430" cy="0"/>
          </a:xfrm>
          <a:custGeom>
            <a:avLst/>
            <a:gdLst/>
            <a:ahLst/>
            <a:cxnLst/>
            <a:rect l="l" t="t" r="r" b="b"/>
            <a:pathLst>
              <a:path w="1662430">
                <a:moveTo>
                  <a:pt x="0" y="0"/>
                </a:moveTo>
                <a:lnTo>
                  <a:pt x="166230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28135" y="380238"/>
            <a:ext cx="1855470" cy="0"/>
          </a:xfrm>
          <a:custGeom>
            <a:avLst/>
            <a:gdLst/>
            <a:ahLst/>
            <a:cxnLst/>
            <a:rect l="l" t="t" r="r" b="b"/>
            <a:pathLst>
              <a:path w="1855470">
                <a:moveTo>
                  <a:pt x="0" y="0"/>
                </a:moveTo>
                <a:lnTo>
                  <a:pt x="185534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220075" y="380238"/>
            <a:ext cx="801370" cy="0"/>
          </a:xfrm>
          <a:custGeom>
            <a:avLst/>
            <a:gdLst/>
            <a:ahLst/>
            <a:cxnLst/>
            <a:rect l="l" t="t" r="r" b="b"/>
            <a:pathLst>
              <a:path w="801370">
                <a:moveTo>
                  <a:pt x="0" y="0"/>
                </a:moveTo>
                <a:lnTo>
                  <a:pt x="801370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0" y="392429"/>
            <a:ext cx="1544320" cy="0"/>
          </a:xfrm>
          <a:custGeom>
            <a:avLst/>
            <a:gdLst/>
            <a:ahLst/>
            <a:cxnLst/>
            <a:rect l="l" t="t" r="r" b="b"/>
            <a:pathLst>
              <a:path w="1544320">
                <a:moveTo>
                  <a:pt x="0" y="0"/>
                </a:moveTo>
                <a:lnTo>
                  <a:pt x="1543812" y="0"/>
                </a:lnTo>
              </a:path>
            </a:pathLst>
          </a:custGeom>
          <a:ln w="3175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0" y="388620"/>
            <a:ext cx="1571625" cy="0"/>
          </a:xfrm>
          <a:custGeom>
            <a:avLst/>
            <a:gdLst/>
            <a:ahLst/>
            <a:cxnLst/>
            <a:rect l="l" t="t" r="r" b="b"/>
            <a:pathLst>
              <a:path w="1571625">
                <a:moveTo>
                  <a:pt x="0" y="0"/>
                </a:moveTo>
                <a:lnTo>
                  <a:pt x="1571117" y="0"/>
                </a:lnTo>
              </a:path>
            </a:pathLst>
          </a:custGeom>
          <a:ln w="507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718178" y="389381"/>
            <a:ext cx="1811020" cy="0"/>
          </a:xfrm>
          <a:custGeom>
            <a:avLst/>
            <a:gdLst/>
            <a:ahLst/>
            <a:cxnLst/>
            <a:rect l="l" t="t" r="r" b="b"/>
            <a:pathLst>
              <a:path w="1811020">
                <a:moveTo>
                  <a:pt x="0" y="0"/>
                </a:moveTo>
                <a:lnTo>
                  <a:pt x="1810639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183880" y="389381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0" y="397763"/>
            <a:ext cx="1538605" cy="0"/>
          </a:xfrm>
          <a:custGeom>
            <a:avLst/>
            <a:gdLst/>
            <a:ahLst/>
            <a:cxnLst/>
            <a:rect l="l" t="t" r="r" b="b"/>
            <a:pathLst>
              <a:path w="1538605">
                <a:moveTo>
                  <a:pt x="0" y="0"/>
                </a:moveTo>
                <a:lnTo>
                  <a:pt x="1538605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96665" y="397763"/>
            <a:ext cx="1776095" cy="0"/>
          </a:xfrm>
          <a:custGeom>
            <a:avLst/>
            <a:gdLst/>
            <a:ahLst/>
            <a:cxnLst/>
            <a:rect l="l" t="t" r="r" b="b"/>
            <a:pathLst>
              <a:path w="1776095">
                <a:moveTo>
                  <a:pt x="0" y="0"/>
                </a:moveTo>
                <a:lnTo>
                  <a:pt x="1775587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45271" y="397763"/>
            <a:ext cx="812165" cy="0"/>
          </a:xfrm>
          <a:custGeom>
            <a:avLst/>
            <a:gdLst/>
            <a:ahLst/>
            <a:cxnLst/>
            <a:rect l="l" t="t" r="r" b="b"/>
            <a:pathLst>
              <a:path w="812165">
                <a:moveTo>
                  <a:pt x="0" y="0"/>
                </a:moveTo>
                <a:lnTo>
                  <a:pt x="812164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0" y="407669"/>
            <a:ext cx="1500505" cy="0"/>
          </a:xfrm>
          <a:custGeom>
            <a:avLst/>
            <a:gdLst/>
            <a:ahLst/>
            <a:cxnLst/>
            <a:rect l="l" t="t" r="r" b="b"/>
            <a:pathLst>
              <a:path w="1500505">
                <a:moveTo>
                  <a:pt x="0" y="0"/>
                </a:moveTo>
                <a:lnTo>
                  <a:pt x="1500505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875404" y="407669"/>
            <a:ext cx="1748155" cy="0"/>
          </a:xfrm>
          <a:custGeom>
            <a:avLst/>
            <a:gdLst/>
            <a:ahLst/>
            <a:cxnLst/>
            <a:rect l="l" t="t" r="r" b="b"/>
            <a:pathLst>
              <a:path w="1748154">
                <a:moveTo>
                  <a:pt x="0" y="0"/>
                </a:moveTo>
                <a:lnTo>
                  <a:pt x="1747647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02092" y="407669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>
                <a:moveTo>
                  <a:pt x="0" y="0"/>
                </a:moveTo>
                <a:lnTo>
                  <a:pt x="825500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0" y="416813"/>
            <a:ext cx="1463675" cy="0"/>
          </a:xfrm>
          <a:custGeom>
            <a:avLst/>
            <a:gdLst/>
            <a:ahLst/>
            <a:cxnLst/>
            <a:rect l="l" t="t" r="r" b="b"/>
            <a:pathLst>
              <a:path w="1463675">
                <a:moveTo>
                  <a:pt x="0" y="0"/>
                </a:moveTo>
                <a:lnTo>
                  <a:pt x="146316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53890" y="416813"/>
            <a:ext cx="1713864" cy="0"/>
          </a:xfrm>
          <a:custGeom>
            <a:avLst/>
            <a:gdLst/>
            <a:ahLst/>
            <a:cxnLst/>
            <a:rect l="l" t="t" r="r" b="b"/>
            <a:pathLst>
              <a:path w="1713864">
                <a:moveTo>
                  <a:pt x="0" y="0"/>
                </a:moveTo>
                <a:lnTo>
                  <a:pt x="171335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075930" y="419480"/>
            <a:ext cx="795020" cy="0"/>
          </a:xfrm>
          <a:custGeom>
            <a:avLst/>
            <a:gdLst/>
            <a:ahLst/>
            <a:cxnLst/>
            <a:rect l="l" t="t" r="r" b="b"/>
            <a:pathLst>
              <a:path w="795020">
                <a:moveTo>
                  <a:pt x="0" y="0"/>
                </a:moveTo>
                <a:lnTo>
                  <a:pt x="79451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097519" y="414147"/>
            <a:ext cx="792480" cy="0"/>
          </a:xfrm>
          <a:custGeom>
            <a:avLst/>
            <a:gdLst/>
            <a:ahLst/>
            <a:cxnLst/>
            <a:rect l="l" t="t" r="r" b="b"/>
            <a:pathLst>
              <a:path w="792479">
                <a:moveTo>
                  <a:pt x="0" y="0"/>
                </a:moveTo>
                <a:lnTo>
                  <a:pt x="79197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0" y="425958"/>
            <a:ext cx="1425575" cy="0"/>
          </a:xfrm>
          <a:custGeom>
            <a:avLst/>
            <a:gdLst/>
            <a:ahLst/>
            <a:cxnLst/>
            <a:rect l="l" t="t" r="r" b="b"/>
            <a:pathLst>
              <a:path w="1425575">
                <a:moveTo>
                  <a:pt x="0" y="0"/>
                </a:moveTo>
                <a:lnTo>
                  <a:pt x="1425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32503" y="425958"/>
            <a:ext cx="1679575" cy="0"/>
          </a:xfrm>
          <a:custGeom>
            <a:avLst/>
            <a:gdLst/>
            <a:ahLst/>
            <a:cxnLst/>
            <a:rect l="l" t="t" r="r" b="b"/>
            <a:pathLst>
              <a:path w="1679575">
                <a:moveTo>
                  <a:pt x="0" y="0"/>
                </a:moveTo>
                <a:lnTo>
                  <a:pt x="1679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026907" y="425958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0" y="435101"/>
            <a:ext cx="1382395" cy="0"/>
          </a:xfrm>
          <a:custGeom>
            <a:avLst/>
            <a:gdLst/>
            <a:ahLst/>
            <a:cxnLst/>
            <a:rect l="l" t="t" r="r" b="b"/>
            <a:pathLst>
              <a:path w="1382395">
                <a:moveTo>
                  <a:pt x="0" y="0"/>
                </a:moveTo>
                <a:lnTo>
                  <a:pt x="1381887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167123" y="435673"/>
            <a:ext cx="1573530" cy="0"/>
          </a:xfrm>
          <a:custGeom>
            <a:avLst/>
            <a:gdLst/>
            <a:ahLst/>
            <a:cxnLst/>
            <a:rect l="l" t="t" r="r" b="b"/>
            <a:pathLst>
              <a:path w="1573529">
                <a:moveTo>
                  <a:pt x="0" y="0"/>
                </a:moveTo>
                <a:lnTo>
                  <a:pt x="1573022" y="0"/>
                </a:lnTo>
              </a:path>
            </a:pathLst>
          </a:custGeom>
          <a:ln w="6476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127753" y="431863"/>
            <a:ext cx="1587500" cy="0"/>
          </a:xfrm>
          <a:custGeom>
            <a:avLst/>
            <a:gdLst/>
            <a:ahLst/>
            <a:cxnLst/>
            <a:rect l="l" t="t" r="r" b="b"/>
            <a:pathLst>
              <a:path w="1587500">
                <a:moveTo>
                  <a:pt x="0" y="0"/>
                </a:moveTo>
                <a:lnTo>
                  <a:pt x="1586992" y="0"/>
                </a:lnTo>
              </a:path>
            </a:pathLst>
          </a:custGeom>
          <a:ln w="3175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989569" y="435101"/>
            <a:ext cx="834390" cy="0"/>
          </a:xfrm>
          <a:custGeom>
            <a:avLst/>
            <a:gdLst/>
            <a:ahLst/>
            <a:cxnLst/>
            <a:rect l="l" t="t" r="r" b="b"/>
            <a:pathLst>
              <a:path w="834390">
                <a:moveTo>
                  <a:pt x="0" y="0"/>
                </a:moveTo>
                <a:lnTo>
                  <a:pt x="834389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0" y="444245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60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200652" y="444245"/>
            <a:ext cx="1621790" cy="0"/>
          </a:xfrm>
          <a:custGeom>
            <a:avLst/>
            <a:gdLst/>
            <a:ahLst/>
            <a:cxnLst/>
            <a:rect l="l" t="t" r="r" b="b"/>
            <a:pathLst>
              <a:path w="1621789">
                <a:moveTo>
                  <a:pt x="0" y="0"/>
                </a:moveTo>
                <a:lnTo>
                  <a:pt x="1621789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46008" y="444245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0" y="453390"/>
            <a:ext cx="1305560" cy="0"/>
          </a:xfrm>
          <a:custGeom>
            <a:avLst/>
            <a:gdLst/>
            <a:ahLst/>
            <a:cxnLst/>
            <a:rect l="l" t="t" r="r" b="b"/>
            <a:pathLst>
              <a:path w="1305560">
                <a:moveTo>
                  <a:pt x="0" y="0"/>
                </a:moveTo>
                <a:lnTo>
                  <a:pt x="130543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278376" y="453390"/>
            <a:ext cx="1596390" cy="0"/>
          </a:xfrm>
          <a:custGeom>
            <a:avLst/>
            <a:gdLst/>
            <a:ahLst/>
            <a:cxnLst/>
            <a:rect l="l" t="t" r="r" b="b"/>
            <a:pathLst>
              <a:path w="1596389">
                <a:moveTo>
                  <a:pt x="0" y="0"/>
                </a:moveTo>
                <a:lnTo>
                  <a:pt x="159626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909559" y="458088"/>
            <a:ext cx="802005" cy="0"/>
          </a:xfrm>
          <a:custGeom>
            <a:avLst/>
            <a:gdLst/>
            <a:ahLst/>
            <a:cxnLst/>
            <a:rect l="l" t="t" r="r" b="b"/>
            <a:pathLst>
              <a:path w="802004">
                <a:moveTo>
                  <a:pt x="0" y="0"/>
                </a:moveTo>
                <a:lnTo>
                  <a:pt x="802005" y="0"/>
                </a:lnTo>
              </a:path>
            </a:pathLst>
          </a:custGeom>
          <a:ln w="3175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931784" y="452755"/>
            <a:ext cx="800100" cy="0"/>
          </a:xfrm>
          <a:custGeom>
            <a:avLst/>
            <a:gdLst/>
            <a:ahLst/>
            <a:cxnLst/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ln w="939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0" y="462533"/>
            <a:ext cx="1267460" cy="0"/>
          </a:xfrm>
          <a:custGeom>
            <a:avLst/>
            <a:gdLst/>
            <a:ahLst/>
            <a:cxnLst/>
            <a:rect l="l" t="t" r="r" b="b"/>
            <a:pathLst>
              <a:path w="1267460">
                <a:moveTo>
                  <a:pt x="0" y="0"/>
                </a:moveTo>
                <a:lnTo>
                  <a:pt x="126738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357115" y="462533"/>
            <a:ext cx="1569720" cy="0"/>
          </a:xfrm>
          <a:custGeom>
            <a:avLst/>
            <a:gdLst/>
            <a:ahLst/>
            <a:cxnLst/>
            <a:rect l="l" t="t" r="r" b="b"/>
            <a:pathLst>
              <a:path w="1569720">
                <a:moveTo>
                  <a:pt x="0" y="0"/>
                </a:moveTo>
                <a:lnTo>
                  <a:pt x="156959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860156" y="462533"/>
            <a:ext cx="854075" cy="0"/>
          </a:xfrm>
          <a:custGeom>
            <a:avLst/>
            <a:gdLst/>
            <a:ahLst/>
            <a:cxnLst/>
            <a:rect l="l" t="t" r="r" b="b"/>
            <a:pathLst>
              <a:path w="854075">
                <a:moveTo>
                  <a:pt x="0" y="0"/>
                </a:moveTo>
                <a:lnTo>
                  <a:pt x="854075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0" y="474980"/>
            <a:ext cx="1197610" cy="0"/>
          </a:xfrm>
          <a:custGeom>
            <a:avLst/>
            <a:gdLst/>
            <a:ahLst/>
            <a:cxnLst/>
            <a:rect l="l" t="t" r="r" b="b"/>
            <a:pathLst>
              <a:path w="1197610">
                <a:moveTo>
                  <a:pt x="0" y="0"/>
                </a:moveTo>
                <a:lnTo>
                  <a:pt x="1196987" y="0"/>
                </a:lnTo>
              </a:path>
            </a:pathLst>
          </a:custGeom>
          <a:ln w="5079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0" y="469265"/>
            <a:ext cx="1216660" cy="0"/>
          </a:xfrm>
          <a:custGeom>
            <a:avLst/>
            <a:gdLst/>
            <a:ahLst/>
            <a:cxnLst/>
            <a:rect l="l" t="t" r="r" b="b"/>
            <a:pathLst>
              <a:path w="1216660">
                <a:moveTo>
                  <a:pt x="0" y="0"/>
                </a:moveTo>
                <a:lnTo>
                  <a:pt x="1216037" y="0"/>
                </a:lnTo>
              </a:path>
            </a:pathLst>
          </a:custGeom>
          <a:ln w="635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436236" y="471677"/>
            <a:ext cx="1543685" cy="0"/>
          </a:xfrm>
          <a:custGeom>
            <a:avLst/>
            <a:gdLst/>
            <a:ahLst/>
            <a:cxnLst/>
            <a:rect l="l" t="t" r="r" b="b"/>
            <a:pathLst>
              <a:path w="1543685">
                <a:moveTo>
                  <a:pt x="0" y="0"/>
                </a:moveTo>
                <a:lnTo>
                  <a:pt x="1543685" y="0"/>
                </a:lnTo>
              </a:path>
            </a:pathLst>
          </a:custGeom>
          <a:ln w="10667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818246" y="476313"/>
            <a:ext cx="821055" cy="0"/>
          </a:xfrm>
          <a:custGeom>
            <a:avLst/>
            <a:gdLst/>
            <a:ahLst/>
            <a:cxnLst/>
            <a:rect l="l" t="t" r="r" b="b"/>
            <a:pathLst>
              <a:path w="821054">
                <a:moveTo>
                  <a:pt x="0" y="0"/>
                </a:moveTo>
                <a:lnTo>
                  <a:pt x="821054" y="0"/>
                </a:lnTo>
              </a:path>
            </a:pathLst>
          </a:custGeom>
          <a:ln w="3175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844281" y="470979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975" y="0"/>
                </a:lnTo>
              </a:path>
            </a:pathLst>
          </a:custGeom>
          <a:ln w="927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0" y="480822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60">
                <a:moveTo>
                  <a:pt x="0" y="0"/>
                </a:moveTo>
                <a:lnTo>
                  <a:pt x="1191247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525517" y="480822"/>
            <a:ext cx="1506220" cy="0"/>
          </a:xfrm>
          <a:custGeom>
            <a:avLst/>
            <a:gdLst/>
            <a:ahLst/>
            <a:cxnLst/>
            <a:rect l="l" t="t" r="r" b="b"/>
            <a:pathLst>
              <a:path w="1506220">
                <a:moveTo>
                  <a:pt x="0" y="0"/>
                </a:moveTo>
                <a:lnTo>
                  <a:pt x="1506220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768463" y="480822"/>
            <a:ext cx="868044" cy="0"/>
          </a:xfrm>
          <a:custGeom>
            <a:avLst/>
            <a:gdLst/>
            <a:ahLst/>
            <a:cxnLst/>
            <a:rect l="l" t="t" r="r" b="b"/>
            <a:pathLst>
              <a:path w="868045">
                <a:moveTo>
                  <a:pt x="0" y="0"/>
                </a:moveTo>
                <a:lnTo>
                  <a:pt x="868044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0" y="489966"/>
            <a:ext cx="1164590" cy="0"/>
          </a:xfrm>
          <a:custGeom>
            <a:avLst/>
            <a:gdLst/>
            <a:ahLst/>
            <a:cxnLst/>
            <a:rect l="l" t="t" r="r" b="b"/>
            <a:pathLst>
              <a:path w="1164590">
                <a:moveTo>
                  <a:pt x="0" y="0"/>
                </a:moveTo>
                <a:lnTo>
                  <a:pt x="1164043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604130" y="489966"/>
            <a:ext cx="1489075" cy="0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716393" y="489966"/>
            <a:ext cx="879475" cy="0"/>
          </a:xfrm>
          <a:custGeom>
            <a:avLst/>
            <a:gdLst/>
            <a:ahLst/>
            <a:cxnLst/>
            <a:rect l="l" t="t" r="r" b="b"/>
            <a:pathLst>
              <a:path w="879475">
                <a:moveTo>
                  <a:pt x="0" y="0"/>
                </a:moveTo>
                <a:lnTo>
                  <a:pt x="878966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0" y="499109"/>
            <a:ext cx="1137285" cy="0"/>
          </a:xfrm>
          <a:custGeom>
            <a:avLst/>
            <a:gdLst/>
            <a:ahLst/>
            <a:cxnLst/>
            <a:rect l="l" t="t" r="r" b="b"/>
            <a:pathLst>
              <a:path w="1137285">
                <a:moveTo>
                  <a:pt x="0" y="0"/>
                </a:moveTo>
                <a:lnTo>
                  <a:pt x="113675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682871" y="499109"/>
            <a:ext cx="1462405" cy="0"/>
          </a:xfrm>
          <a:custGeom>
            <a:avLst/>
            <a:gdLst/>
            <a:ahLst/>
            <a:cxnLst/>
            <a:rect l="l" t="t" r="r" b="b"/>
            <a:pathLst>
              <a:path w="1462404">
                <a:moveTo>
                  <a:pt x="0" y="0"/>
                </a:moveTo>
                <a:lnTo>
                  <a:pt x="1461896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670165" y="499109"/>
            <a:ext cx="883919" cy="0"/>
          </a:xfrm>
          <a:custGeom>
            <a:avLst/>
            <a:gdLst/>
            <a:ahLst/>
            <a:cxnLst/>
            <a:rect l="l" t="t" r="r" b="b"/>
            <a:pathLst>
              <a:path w="883920">
                <a:moveTo>
                  <a:pt x="0" y="0"/>
                </a:moveTo>
                <a:lnTo>
                  <a:pt x="88341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0" y="508254"/>
            <a:ext cx="1109980" cy="0"/>
          </a:xfrm>
          <a:custGeom>
            <a:avLst/>
            <a:gdLst/>
            <a:ahLst/>
            <a:cxnLst/>
            <a:rect l="l" t="t" r="r" b="b"/>
            <a:pathLst>
              <a:path w="1109980">
                <a:moveTo>
                  <a:pt x="0" y="0"/>
                </a:moveTo>
                <a:lnTo>
                  <a:pt x="1109980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822825" y="510286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3345" y="0"/>
                </a:lnTo>
              </a:path>
            </a:pathLst>
          </a:custGeom>
          <a:ln w="660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777740" y="504951"/>
            <a:ext cx="1370330" cy="0"/>
          </a:xfrm>
          <a:custGeom>
            <a:avLst/>
            <a:gdLst/>
            <a:ahLst/>
            <a:cxnLst/>
            <a:rect l="l" t="t" r="r" b="b"/>
            <a:pathLst>
              <a:path w="1370329">
                <a:moveTo>
                  <a:pt x="0" y="0"/>
                </a:moveTo>
                <a:lnTo>
                  <a:pt x="1370330" y="0"/>
                </a:lnTo>
              </a:path>
            </a:pathLst>
          </a:custGeom>
          <a:ln w="406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623809" y="508254"/>
            <a:ext cx="887094" cy="0"/>
          </a:xfrm>
          <a:custGeom>
            <a:avLst/>
            <a:gdLst/>
            <a:ahLst/>
            <a:cxnLst/>
            <a:rect l="l" t="t" r="r" b="b"/>
            <a:pathLst>
              <a:path w="887095">
                <a:moveTo>
                  <a:pt x="0" y="0"/>
                </a:moveTo>
                <a:lnTo>
                  <a:pt x="887095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0" y="518159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8915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851019" y="518159"/>
            <a:ext cx="1436370" cy="0"/>
          </a:xfrm>
          <a:custGeom>
            <a:avLst/>
            <a:gdLst/>
            <a:ahLst/>
            <a:cxnLst/>
            <a:rect l="l" t="t" r="r" b="b"/>
            <a:pathLst>
              <a:path w="1436370">
                <a:moveTo>
                  <a:pt x="0" y="0"/>
                </a:moveTo>
                <a:lnTo>
                  <a:pt x="1436369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580376" y="521398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725" y="0"/>
                </a:lnTo>
              </a:path>
            </a:pathLst>
          </a:custGeom>
          <a:ln w="3175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607681" y="516826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6476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0" y="526541"/>
            <a:ext cx="1051560" cy="0"/>
          </a:xfrm>
          <a:custGeom>
            <a:avLst/>
            <a:gdLst/>
            <a:ahLst/>
            <a:cxnLst/>
            <a:rect l="l" t="t" r="r" b="b"/>
            <a:pathLst>
              <a:path w="1051560">
                <a:moveTo>
                  <a:pt x="0" y="0"/>
                </a:moveTo>
                <a:lnTo>
                  <a:pt x="1051509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929251" y="526541"/>
            <a:ext cx="1431925" cy="0"/>
          </a:xfrm>
          <a:custGeom>
            <a:avLst/>
            <a:gdLst/>
            <a:ahLst/>
            <a:cxnLst/>
            <a:rect l="l" t="t" r="r" b="b"/>
            <a:pathLst>
              <a:path w="1431925">
                <a:moveTo>
                  <a:pt x="0" y="0"/>
                </a:moveTo>
                <a:lnTo>
                  <a:pt x="143192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495158" y="526541"/>
            <a:ext cx="926465" cy="0"/>
          </a:xfrm>
          <a:custGeom>
            <a:avLst/>
            <a:gdLst/>
            <a:ahLst/>
            <a:cxnLst/>
            <a:rect l="l" t="t" r="r" b="b"/>
            <a:pathLst>
              <a:path w="926465">
                <a:moveTo>
                  <a:pt x="0" y="0"/>
                </a:moveTo>
                <a:lnTo>
                  <a:pt x="92646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0" y="535686"/>
            <a:ext cx="1024255" cy="0"/>
          </a:xfrm>
          <a:custGeom>
            <a:avLst/>
            <a:gdLst/>
            <a:ahLst/>
            <a:cxnLst/>
            <a:rect l="l" t="t" r="r" b="b"/>
            <a:pathLst>
              <a:path w="1024255">
                <a:moveTo>
                  <a:pt x="0" y="0"/>
                </a:moveTo>
                <a:lnTo>
                  <a:pt x="1024229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007483" y="535686"/>
            <a:ext cx="1438275" cy="0"/>
          </a:xfrm>
          <a:custGeom>
            <a:avLst/>
            <a:gdLst/>
            <a:ahLst/>
            <a:cxnLst/>
            <a:rect l="l" t="t" r="r" b="b"/>
            <a:pathLst>
              <a:path w="1438275">
                <a:moveTo>
                  <a:pt x="0" y="0"/>
                </a:moveTo>
                <a:lnTo>
                  <a:pt x="1438147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426070" y="538987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>
                <a:moveTo>
                  <a:pt x="0" y="0"/>
                </a:moveTo>
                <a:lnTo>
                  <a:pt x="913129" y="0"/>
                </a:lnTo>
              </a:path>
            </a:pathLst>
          </a:custGeom>
          <a:ln w="4064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468616" y="533654"/>
            <a:ext cx="895985" cy="0"/>
          </a:xfrm>
          <a:custGeom>
            <a:avLst/>
            <a:gdLst/>
            <a:ahLst/>
            <a:cxnLst/>
            <a:rect l="l" t="t" r="r" b="b"/>
            <a:pathLst>
              <a:path w="895984">
                <a:moveTo>
                  <a:pt x="0" y="0"/>
                </a:moveTo>
                <a:lnTo>
                  <a:pt x="895984" y="0"/>
                </a:lnTo>
              </a:path>
            </a:pathLst>
          </a:custGeom>
          <a:ln w="6603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0" y="544830"/>
            <a:ext cx="998219" cy="0"/>
          </a:xfrm>
          <a:custGeom>
            <a:avLst/>
            <a:gdLst/>
            <a:ahLst/>
            <a:cxnLst/>
            <a:rect l="l" t="t" r="r" b="b"/>
            <a:pathLst>
              <a:path w="998219">
                <a:moveTo>
                  <a:pt x="0" y="0"/>
                </a:moveTo>
                <a:lnTo>
                  <a:pt x="997661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86730" y="544830"/>
            <a:ext cx="1434465" cy="0"/>
          </a:xfrm>
          <a:custGeom>
            <a:avLst/>
            <a:gdLst/>
            <a:ahLst/>
            <a:cxnLst/>
            <a:rect l="l" t="t" r="r" b="b"/>
            <a:pathLst>
              <a:path w="1434465">
                <a:moveTo>
                  <a:pt x="0" y="0"/>
                </a:moveTo>
                <a:lnTo>
                  <a:pt x="1433957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336663" y="544830"/>
            <a:ext cx="1000125" cy="0"/>
          </a:xfrm>
          <a:custGeom>
            <a:avLst/>
            <a:gdLst/>
            <a:ahLst/>
            <a:cxnLst/>
            <a:rect l="l" t="t" r="r" b="b"/>
            <a:pathLst>
              <a:path w="1000125">
                <a:moveTo>
                  <a:pt x="0" y="0"/>
                </a:moveTo>
                <a:lnTo>
                  <a:pt x="999616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0" y="553973"/>
            <a:ext cx="970280" cy="0"/>
          </a:xfrm>
          <a:custGeom>
            <a:avLst/>
            <a:gdLst/>
            <a:ahLst/>
            <a:cxnLst/>
            <a:rect l="l" t="t" r="r" b="b"/>
            <a:pathLst>
              <a:path w="970280">
                <a:moveTo>
                  <a:pt x="0" y="0"/>
                </a:moveTo>
                <a:lnTo>
                  <a:pt x="970229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242940" y="557974"/>
            <a:ext cx="1354455" cy="0"/>
          </a:xfrm>
          <a:custGeom>
            <a:avLst/>
            <a:gdLst/>
            <a:ahLst/>
            <a:cxnLst/>
            <a:rect l="l" t="t" r="r" b="b"/>
            <a:pathLst>
              <a:path w="1354454">
                <a:moveTo>
                  <a:pt x="0" y="0"/>
                </a:moveTo>
                <a:lnTo>
                  <a:pt x="1354455" y="0"/>
                </a:lnTo>
              </a:path>
            </a:pathLst>
          </a:custGeom>
          <a:ln w="3175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197855" y="552640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59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8000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261479" y="553973"/>
            <a:ext cx="1022350" cy="0"/>
          </a:xfrm>
          <a:custGeom>
            <a:avLst/>
            <a:gdLst/>
            <a:ahLst/>
            <a:cxnLst/>
            <a:rect l="l" t="t" r="r" b="b"/>
            <a:pathLst>
              <a:path w="1022350">
                <a:moveTo>
                  <a:pt x="0" y="0"/>
                </a:moveTo>
                <a:lnTo>
                  <a:pt x="1022350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0" y="56388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177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254752" y="563880"/>
            <a:ext cx="1535430" cy="0"/>
          </a:xfrm>
          <a:custGeom>
            <a:avLst/>
            <a:gdLst/>
            <a:ahLst/>
            <a:cxnLst/>
            <a:rect l="l" t="t" r="r" b="b"/>
            <a:pathLst>
              <a:path w="1535429">
                <a:moveTo>
                  <a:pt x="0" y="0"/>
                </a:moveTo>
                <a:lnTo>
                  <a:pt x="1535429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085456" y="563880"/>
            <a:ext cx="1140460" cy="0"/>
          </a:xfrm>
          <a:custGeom>
            <a:avLst/>
            <a:gdLst/>
            <a:ahLst/>
            <a:cxnLst/>
            <a:rect l="l" t="t" r="r" b="b"/>
            <a:pathLst>
              <a:path w="1140459">
                <a:moveTo>
                  <a:pt x="0" y="0"/>
                </a:moveTo>
                <a:lnTo>
                  <a:pt x="1140460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0" y="568451"/>
            <a:ext cx="8174355" cy="7620"/>
          </a:xfrm>
          <a:custGeom>
            <a:avLst/>
            <a:gdLst/>
            <a:ahLst/>
            <a:cxnLst/>
            <a:rect l="l" t="t" r="r" b="b"/>
            <a:pathLst>
              <a:path w="8174355" h="7620">
                <a:moveTo>
                  <a:pt x="912469" y="0"/>
                </a:moveTo>
                <a:lnTo>
                  <a:pt x="0" y="0"/>
                </a:lnTo>
                <a:lnTo>
                  <a:pt x="0" y="7620"/>
                </a:lnTo>
                <a:lnTo>
                  <a:pt x="886434" y="7620"/>
                </a:lnTo>
                <a:lnTo>
                  <a:pt x="892784" y="5461"/>
                </a:lnTo>
                <a:lnTo>
                  <a:pt x="912469" y="0"/>
                </a:lnTo>
                <a:close/>
              </a:path>
              <a:path w="8174355" h="7620">
                <a:moveTo>
                  <a:pt x="6789801" y="0"/>
                </a:moveTo>
                <a:lnTo>
                  <a:pt x="5332603" y="0"/>
                </a:lnTo>
                <a:lnTo>
                  <a:pt x="5411343" y="7620"/>
                </a:lnTo>
                <a:lnTo>
                  <a:pt x="8123301" y="7620"/>
                </a:lnTo>
                <a:lnTo>
                  <a:pt x="8130285" y="6476"/>
                </a:lnTo>
                <a:lnTo>
                  <a:pt x="6933946" y="6476"/>
                </a:lnTo>
                <a:lnTo>
                  <a:pt x="6789801" y="0"/>
                </a:lnTo>
                <a:close/>
              </a:path>
              <a:path w="8174355" h="7620">
                <a:moveTo>
                  <a:pt x="8174101" y="0"/>
                </a:moveTo>
                <a:lnTo>
                  <a:pt x="7085076" y="0"/>
                </a:lnTo>
                <a:lnTo>
                  <a:pt x="6933946" y="6476"/>
                </a:lnTo>
                <a:lnTo>
                  <a:pt x="8130285" y="6476"/>
                </a:lnTo>
                <a:lnTo>
                  <a:pt x="8174101" y="0"/>
                </a:lnTo>
                <a:close/>
              </a:path>
            </a:pathLst>
          </a:custGeom>
          <a:solidFill>
            <a:srgbClr val="00ACD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0" y="581405"/>
            <a:ext cx="886460" cy="0"/>
          </a:xfrm>
          <a:custGeom>
            <a:avLst/>
            <a:gdLst/>
            <a:ahLst/>
            <a:cxnLst/>
            <a:rect l="l" t="t" r="r" b="b"/>
            <a:pathLst>
              <a:path w="886460">
                <a:moveTo>
                  <a:pt x="0" y="0"/>
                </a:moveTo>
                <a:lnTo>
                  <a:pt x="886396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411089" y="581405"/>
            <a:ext cx="2712085" cy="0"/>
          </a:xfrm>
          <a:custGeom>
            <a:avLst/>
            <a:gdLst/>
            <a:ahLst/>
            <a:cxnLst/>
            <a:rect l="l" t="t" r="r" b="b"/>
            <a:pathLst>
              <a:path w="2712084">
                <a:moveTo>
                  <a:pt x="0" y="0"/>
                </a:moveTo>
                <a:lnTo>
                  <a:pt x="2711831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0" y="590550"/>
            <a:ext cx="864869" cy="0"/>
          </a:xfrm>
          <a:custGeom>
            <a:avLst/>
            <a:gdLst/>
            <a:ahLst/>
            <a:cxnLst/>
            <a:rect l="l" t="t" r="r" b="b"/>
            <a:pathLst>
              <a:path w="864869">
                <a:moveTo>
                  <a:pt x="0" y="0"/>
                </a:moveTo>
                <a:lnTo>
                  <a:pt x="864857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490083" y="590550"/>
            <a:ext cx="2581910" cy="0"/>
          </a:xfrm>
          <a:custGeom>
            <a:avLst/>
            <a:gdLst/>
            <a:ahLst/>
            <a:cxnLst/>
            <a:rect l="l" t="t" r="r" b="b"/>
            <a:pathLst>
              <a:path w="2581909">
                <a:moveTo>
                  <a:pt x="0" y="0"/>
                </a:moveTo>
                <a:lnTo>
                  <a:pt x="2581910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0" y="599694"/>
            <a:ext cx="843280" cy="0"/>
          </a:xfrm>
          <a:custGeom>
            <a:avLst/>
            <a:gdLst/>
            <a:ahLst/>
            <a:cxnLst/>
            <a:rect l="l" t="t" r="r" b="b"/>
            <a:pathLst>
              <a:path w="843280">
                <a:moveTo>
                  <a:pt x="0" y="0"/>
                </a:moveTo>
                <a:lnTo>
                  <a:pt x="842670" y="0"/>
                </a:lnTo>
              </a:path>
            </a:pathLst>
          </a:custGeom>
          <a:ln w="10667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619241" y="600329"/>
            <a:ext cx="2360930" cy="0"/>
          </a:xfrm>
          <a:custGeom>
            <a:avLst/>
            <a:gdLst/>
            <a:ahLst/>
            <a:cxnLst/>
            <a:rect l="l" t="t" r="r" b="b"/>
            <a:pathLst>
              <a:path w="2360929">
                <a:moveTo>
                  <a:pt x="0" y="0"/>
                </a:moveTo>
                <a:lnTo>
                  <a:pt x="2360422" y="0"/>
                </a:lnTo>
              </a:path>
            </a:pathLst>
          </a:custGeom>
          <a:ln w="9398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574157" y="594994"/>
            <a:ext cx="2444115" cy="0"/>
          </a:xfrm>
          <a:custGeom>
            <a:avLst/>
            <a:gdLst/>
            <a:ahLst/>
            <a:cxnLst/>
            <a:rect l="l" t="t" r="r" b="b"/>
            <a:pathLst>
              <a:path w="2444115">
                <a:moveTo>
                  <a:pt x="0" y="0"/>
                </a:moveTo>
                <a:lnTo>
                  <a:pt x="2443607" y="0"/>
                </a:lnTo>
              </a:path>
            </a:pathLst>
          </a:custGeom>
          <a:ln w="3175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0" y="609600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>
                <a:moveTo>
                  <a:pt x="0" y="0"/>
                </a:moveTo>
                <a:lnTo>
                  <a:pt x="817829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657469" y="609600"/>
            <a:ext cx="2286635" cy="0"/>
          </a:xfrm>
          <a:custGeom>
            <a:avLst/>
            <a:gdLst/>
            <a:ahLst/>
            <a:cxnLst/>
            <a:rect l="l" t="t" r="r" b="b"/>
            <a:pathLst>
              <a:path w="2286634">
                <a:moveTo>
                  <a:pt x="0" y="0"/>
                </a:moveTo>
                <a:lnTo>
                  <a:pt x="2286507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0" y="618744"/>
            <a:ext cx="796290" cy="0"/>
          </a:xfrm>
          <a:custGeom>
            <a:avLst/>
            <a:gdLst/>
            <a:ahLst/>
            <a:cxnLst/>
            <a:rect l="l" t="t" r="r" b="b"/>
            <a:pathLst>
              <a:path w="796290">
                <a:moveTo>
                  <a:pt x="0" y="0"/>
                </a:moveTo>
                <a:lnTo>
                  <a:pt x="795693" y="0"/>
                </a:lnTo>
              </a:path>
            </a:pathLst>
          </a:custGeom>
          <a:ln w="9143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818759" y="622173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312" y="0"/>
                </a:lnTo>
              </a:path>
            </a:pathLst>
          </a:custGeom>
          <a:ln w="3175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770498" y="617601"/>
            <a:ext cx="2076450" cy="0"/>
          </a:xfrm>
          <a:custGeom>
            <a:avLst/>
            <a:gdLst/>
            <a:ahLst/>
            <a:cxnLst/>
            <a:rect l="l" t="t" r="r" b="b"/>
            <a:pathLst>
              <a:path w="2076450">
                <a:moveTo>
                  <a:pt x="0" y="0"/>
                </a:moveTo>
                <a:lnTo>
                  <a:pt x="2075942" y="0"/>
                </a:lnTo>
              </a:path>
            </a:pathLst>
          </a:custGeom>
          <a:ln w="6857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0" y="62712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141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819013" y="627126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439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0" y="636269"/>
            <a:ext cx="752475" cy="0"/>
          </a:xfrm>
          <a:custGeom>
            <a:avLst/>
            <a:gdLst/>
            <a:ahLst/>
            <a:cxnLst/>
            <a:rect l="l" t="t" r="r" b="b"/>
            <a:pathLst>
              <a:path w="752475">
                <a:moveTo>
                  <a:pt x="0" y="0"/>
                </a:moveTo>
                <a:lnTo>
                  <a:pt x="75191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919470" y="636269"/>
            <a:ext cx="1819275" cy="0"/>
          </a:xfrm>
          <a:custGeom>
            <a:avLst/>
            <a:gdLst/>
            <a:ahLst/>
            <a:cxnLst/>
            <a:rect l="l" t="t" r="r" b="b"/>
            <a:pathLst>
              <a:path w="1819275">
                <a:moveTo>
                  <a:pt x="0" y="0"/>
                </a:moveTo>
                <a:lnTo>
                  <a:pt x="181876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0" y="645413"/>
            <a:ext cx="730885" cy="0"/>
          </a:xfrm>
          <a:custGeom>
            <a:avLst/>
            <a:gdLst/>
            <a:ahLst/>
            <a:cxnLst/>
            <a:rect l="l" t="t" r="r" b="b"/>
            <a:pathLst>
              <a:path w="730885">
                <a:moveTo>
                  <a:pt x="0" y="0"/>
                </a:moveTo>
                <a:lnTo>
                  <a:pt x="730326" y="0"/>
                </a:lnTo>
              </a:path>
            </a:pathLst>
          </a:custGeom>
          <a:ln w="10668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099175" y="64738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3806" y="0"/>
                </a:lnTo>
              </a:path>
            </a:pathLst>
          </a:custGeom>
          <a:ln w="6731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041390" y="642048"/>
            <a:ext cx="1613535" cy="0"/>
          </a:xfrm>
          <a:custGeom>
            <a:avLst/>
            <a:gdLst/>
            <a:ahLst/>
            <a:cxnLst/>
            <a:rect l="l" t="t" r="r" b="b"/>
            <a:pathLst>
              <a:path w="1613534">
                <a:moveTo>
                  <a:pt x="0" y="0"/>
                </a:moveTo>
                <a:lnTo>
                  <a:pt x="1613027" y="0"/>
                </a:lnTo>
              </a:path>
            </a:pathLst>
          </a:custGeom>
          <a:ln w="3937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5319"/>
            <a:ext cx="704850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824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134480" y="655319"/>
            <a:ext cx="1430020" cy="0"/>
          </a:xfrm>
          <a:custGeom>
            <a:avLst/>
            <a:gdLst/>
            <a:ahLst/>
            <a:cxnLst/>
            <a:rect l="l" t="t" r="r" b="b"/>
            <a:pathLst>
              <a:path w="1430020">
                <a:moveTo>
                  <a:pt x="0" y="0"/>
                </a:moveTo>
                <a:lnTo>
                  <a:pt x="1430020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664463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5">
                <a:moveTo>
                  <a:pt x="0" y="0"/>
                </a:moveTo>
                <a:lnTo>
                  <a:pt x="683285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235319" y="664463"/>
            <a:ext cx="1226185" cy="0"/>
          </a:xfrm>
          <a:custGeom>
            <a:avLst/>
            <a:gdLst/>
            <a:ahLst/>
            <a:cxnLst/>
            <a:rect l="l" t="t" r="r" b="b"/>
            <a:pathLst>
              <a:path w="1226184">
                <a:moveTo>
                  <a:pt x="0" y="0"/>
                </a:moveTo>
                <a:lnTo>
                  <a:pt x="1226184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0" y="672845"/>
            <a:ext cx="661670" cy="0"/>
          </a:xfrm>
          <a:custGeom>
            <a:avLst/>
            <a:gdLst/>
            <a:ahLst/>
            <a:cxnLst/>
            <a:rect l="l" t="t" r="r" b="b"/>
            <a:pathLst>
              <a:path w="661670">
                <a:moveTo>
                  <a:pt x="0" y="0"/>
                </a:moveTo>
                <a:lnTo>
                  <a:pt x="661047" y="0"/>
                </a:lnTo>
              </a:path>
            </a:pathLst>
          </a:custGeom>
          <a:ln w="10667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452996" y="673544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9270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343141" y="668210"/>
            <a:ext cx="1007110" cy="0"/>
          </a:xfrm>
          <a:custGeom>
            <a:avLst/>
            <a:gdLst/>
            <a:ahLst/>
            <a:cxnLst/>
            <a:rect l="l" t="t" r="r" b="b"/>
            <a:pathLst>
              <a:path w="1007109">
                <a:moveTo>
                  <a:pt x="0" y="0"/>
                </a:moveTo>
                <a:lnTo>
                  <a:pt x="1007110" y="0"/>
                </a:lnTo>
              </a:path>
            </a:pathLst>
          </a:custGeom>
          <a:ln w="3175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0" y="686434"/>
            <a:ext cx="615950" cy="0"/>
          </a:xfrm>
          <a:custGeom>
            <a:avLst/>
            <a:gdLst/>
            <a:ahLst/>
            <a:cxnLst/>
            <a:rect l="l" t="t" r="r" b="b"/>
            <a:pathLst>
              <a:path w="615950">
                <a:moveTo>
                  <a:pt x="0" y="0"/>
                </a:moveTo>
                <a:lnTo>
                  <a:pt x="615950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0" y="681355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5">
                <a:moveTo>
                  <a:pt x="0" y="0"/>
                </a:moveTo>
                <a:lnTo>
                  <a:pt x="628015" y="0"/>
                </a:lnTo>
              </a:path>
            </a:pathLst>
          </a:custGeom>
          <a:ln w="8890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658609" y="682688"/>
            <a:ext cx="417195" cy="0"/>
          </a:xfrm>
          <a:custGeom>
            <a:avLst/>
            <a:gdLst/>
            <a:ahLst/>
            <a:cxnLst/>
            <a:rect l="l" t="t" r="r" b="b"/>
            <a:pathLst>
              <a:path w="417195">
                <a:moveTo>
                  <a:pt x="0" y="0"/>
                </a:moveTo>
                <a:lnTo>
                  <a:pt x="417195" y="0"/>
                </a:lnTo>
              </a:path>
            </a:pathLst>
          </a:custGeom>
          <a:ln w="9271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541134" y="677354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485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0" y="691895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>
                <a:moveTo>
                  <a:pt x="0" y="0"/>
                </a:moveTo>
                <a:lnTo>
                  <a:pt x="614641" y="0"/>
                </a:lnTo>
              </a:path>
            </a:pathLst>
          </a:custGeom>
          <a:ln w="9143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761098" y="68865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>
                <a:moveTo>
                  <a:pt x="0" y="0"/>
                </a:moveTo>
                <a:lnTo>
                  <a:pt x="151765" y="0"/>
                </a:lnTo>
              </a:path>
            </a:pathLst>
          </a:custGeom>
          <a:ln w="3175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0" y="701040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408" y="0"/>
                </a:lnTo>
              </a:path>
            </a:pathLst>
          </a:custGeom>
          <a:ln w="9144">
            <a:solidFill>
              <a:srgbClr val="009E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0" y="710183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9143">
            <a:solidFill>
              <a:srgbClr val="009D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0" y="718566"/>
            <a:ext cx="561340" cy="0"/>
          </a:xfrm>
          <a:custGeom>
            <a:avLst/>
            <a:gdLst/>
            <a:ahLst/>
            <a:cxnLst/>
            <a:rect l="l" t="t" r="r" b="b"/>
            <a:pathLst>
              <a:path w="561340">
                <a:moveTo>
                  <a:pt x="0" y="0"/>
                </a:moveTo>
                <a:lnTo>
                  <a:pt x="560832" y="0"/>
                </a:lnTo>
              </a:path>
            </a:pathLst>
          </a:custGeom>
          <a:ln w="10667">
            <a:solidFill>
              <a:srgbClr val="009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0" y="727709"/>
            <a:ext cx="543560" cy="0"/>
          </a:xfrm>
          <a:custGeom>
            <a:avLst/>
            <a:gdLst/>
            <a:ahLst/>
            <a:cxnLst/>
            <a:rect l="l" t="t" r="r" b="b"/>
            <a:pathLst>
              <a:path w="543560">
                <a:moveTo>
                  <a:pt x="0" y="0"/>
                </a:moveTo>
                <a:lnTo>
                  <a:pt x="543433" y="0"/>
                </a:lnTo>
              </a:path>
            </a:pathLst>
          </a:custGeom>
          <a:ln w="10668">
            <a:solidFill>
              <a:srgbClr val="009B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0" y="737616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5">
                <a:moveTo>
                  <a:pt x="0" y="0"/>
                </a:moveTo>
                <a:lnTo>
                  <a:pt x="522097" y="0"/>
                </a:lnTo>
              </a:path>
            </a:pathLst>
          </a:custGeom>
          <a:ln w="9143">
            <a:solidFill>
              <a:srgbClr val="009A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0" y="75133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>
                <a:moveTo>
                  <a:pt x="0" y="0"/>
                </a:moveTo>
                <a:lnTo>
                  <a:pt x="505333" y="0"/>
                </a:lnTo>
              </a:path>
            </a:pathLst>
          </a:custGeom>
          <a:ln w="18287">
            <a:solidFill>
              <a:srgbClr val="009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0" y="764286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392" y="0"/>
                </a:lnTo>
              </a:path>
            </a:pathLst>
          </a:custGeom>
          <a:ln w="10668">
            <a:solidFill>
              <a:srgbClr val="0096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0" y="773430"/>
            <a:ext cx="451484" cy="0"/>
          </a:xfrm>
          <a:custGeom>
            <a:avLst/>
            <a:gdLst/>
            <a:ahLst/>
            <a:cxnLst/>
            <a:rect l="l" t="t" r="r" b="b"/>
            <a:pathLst>
              <a:path w="451484">
                <a:moveTo>
                  <a:pt x="0" y="0"/>
                </a:moveTo>
                <a:lnTo>
                  <a:pt x="451104" y="0"/>
                </a:lnTo>
              </a:path>
            </a:pathLst>
          </a:custGeom>
          <a:ln w="10667">
            <a:solidFill>
              <a:srgbClr val="0095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0" y="783336"/>
            <a:ext cx="431165" cy="0"/>
          </a:xfrm>
          <a:custGeom>
            <a:avLst/>
            <a:gdLst/>
            <a:ahLst/>
            <a:cxnLst/>
            <a:rect l="l" t="t" r="r" b="b"/>
            <a:pathLst>
              <a:path w="431165">
                <a:moveTo>
                  <a:pt x="0" y="0"/>
                </a:moveTo>
                <a:lnTo>
                  <a:pt x="430656" y="0"/>
                </a:lnTo>
              </a:path>
            </a:pathLst>
          </a:custGeom>
          <a:ln w="9144">
            <a:solidFill>
              <a:srgbClr val="0094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0" y="792480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369" y="0"/>
                </a:lnTo>
              </a:path>
            </a:pathLst>
          </a:custGeom>
          <a:ln w="9143">
            <a:solidFill>
              <a:srgbClr val="0093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0" y="801623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9144">
            <a:solidFill>
              <a:srgbClr val="0092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0" y="810894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525" y="0"/>
                </a:lnTo>
              </a:path>
            </a:pathLst>
          </a:custGeom>
          <a:ln w="8889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0" y="805815"/>
            <a:ext cx="376555" cy="0"/>
          </a:xfrm>
          <a:custGeom>
            <a:avLst/>
            <a:gdLst/>
            <a:ahLst/>
            <a:cxnLst/>
            <a:rect l="l" t="t" r="r" b="b"/>
            <a:pathLst>
              <a:path w="376555">
                <a:moveTo>
                  <a:pt x="0" y="0"/>
                </a:moveTo>
                <a:lnTo>
                  <a:pt x="376428" y="0"/>
                </a:lnTo>
              </a:path>
            </a:pathLst>
          </a:custGeom>
          <a:ln w="3175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0" y="819150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1188" y="0"/>
                </a:lnTo>
              </a:path>
            </a:pathLst>
          </a:custGeom>
          <a:ln w="10668">
            <a:solidFill>
              <a:srgbClr val="009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0" y="829055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9143">
            <a:solidFill>
              <a:srgbClr val="0090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0" y="838200"/>
            <a:ext cx="327660" cy="0"/>
          </a:xfrm>
          <a:custGeom>
            <a:avLst/>
            <a:gdLst/>
            <a:ahLst/>
            <a:cxnLst/>
            <a:rect l="l" t="t" r="r" b="b"/>
            <a:pathLst>
              <a:path w="327660">
                <a:moveTo>
                  <a:pt x="0" y="0"/>
                </a:moveTo>
                <a:lnTo>
                  <a:pt x="327660" y="0"/>
                </a:lnTo>
              </a:path>
            </a:pathLst>
          </a:custGeom>
          <a:ln w="9144">
            <a:solidFill>
              <a:srgbClr val="008F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0" y="847344"/>
            <a:ext cx="311785" cy="0"/>
          </a:xfrm>
          <a:custGeom>
            <a:avLst/>
            <a:gdLst/>
            <a:ahLst/>
            <a:cxnLst/>
            <a:rect l="l" t="t" r="r" b="b"/>
            <a:pathLst>
              <a:path w="311785">
                <a:moveTo>
                  <a:pt x="0" y="0"/>
                </a:moveTo>
                <a:lnTo>
                  <a:pt x="311785" y="0"/>
                </a:lnTo>
              </a:path>
            </a:pathLst>
          </a:custGeom>
          <a:ln w="9143">
            <a:solidFill>
              <a:srgbClr val="008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0" y="855725"/>
            <a:ext cx="297180" cy="0"/>
          </a:xfrm>
          <a:custGeom>
            <a:avLst/>
            <a:gdLst/>
            <a:ahLst/>
            <a:cxnLst/>
            <a:rect l="l" t="t" r="r" b="b"/>
            <a:pathLst>
              <a:path w="297180">
                <a:moveTo>
                  <a:pt x="0" y="0"/>
                </a:moveTo>
                <a:lnTo>
                  <a:pt x="297180" y="0"/>
                </a:lnTo>
              </a:path>
            </a:pathLst>
          </a:custGeom>
          <a:ln w="10668">
            <a:solidFill>
              <a:srgbClr val="008D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0" y="864869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10667">
            <a:solidFill>
              <a:srgbClr val="008B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0" y="874775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>
                <a:moveTo>
                  <a:pt x="0" y="0"/>
                </a:moveTo>
                <a:lnTo>
                  <a:pt x="263652" y="0"/>
                </a:lnTo>
              </a:path>
            </a:pathLst>
          </a:custGeom>
          <a:ln w="9144">
            <a:solidFill>
              <a:srgbClr val="008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0" y="879347"/>
            <a:ext cx="246888" cy="149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402835" y="9144"/>
            <a:ext cx="4741545" cy="0"/>
          </a:xfrm>
          <a:custGeom>
            <a:avLst/>
            <a:gdLst/>
            <a:ahLst/>
            <a:cxnLst/>
            <a:rect l="l" t="t" r="r" b="b"/>
            <a:pathLst>
              <a:path w="4741545">
                <a:moveTo>
                  <a:pt x="0" y="0"/>
                </a:moveTo>
                <a:lnTo>
                  <a:pt x="4741164" y="0"/>
                </a:lnTo>
              </a:path>
            </a:pathLst>
          </a:custGeom>
          <a:ln w="18288">
            <a:solidFill>
              <a:srgbClr val="009A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450079" y="23622"/>
            <a:ext cx="4693285" cy="0"/>
          </a:xfrm>
          <a:custGeom>
            <a:avLst/>
            <a:gdLst/>
            <a:ahLst/>
            <a:cxnLst/>
            <a:rect l="l" t="t" r="r" b="b"/>
            <a:pathLst>
              <a:path w="4693284">
                <a:moveTo>
                  <a:pt x="0" y="0"/>
                </a:moveTo>
                <a:lnTo>
                  <a:pt x="4693285" y="0"/>
                </a:lnTo>
              </a:path>
            </a:pathLst>
          </a:custGeom>
          <a:ln w="13715">
            <a:solidFill>
              <a:srgbClr val="009A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489703" y="37338"/>
            <a:ext cx="4653915" cy="0"/>
          </a:xfrm>
          <a:custGeom>
            <a:avLst/>
            <a:gdLst/>
            <a:ahLst/>
            <a:cxnLst/>
            <a:rect l="l" t="t" r="r" b="b"/>
            <a:pathLst>
              <a:path w="4653915">
                <a:moveTo>
                  <a:pt x="0" y="0"/>
                </a:moveTo>
                <a:lnTo>
                  <a:pt x="4653661" y="0"/>
                </a:lnTo>
              </a:path>
            </a:pathLst>
          </a:custGeom>
          <a:ln w="13716">
            <a:solidFill>
              <a:srgbClr val="009B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526279" y="50292"/>
            <a:ext cx="4617720" cy="0"/>
          </a:xfrm>
          <a:custGeom>
            <a:avLst/>
            <a:gdLst/>
            <a:ahLst/>
            <a:cxnLst/>
            <a:rect l="l" t="t" r="r" b="b"/>
            <a:pathLst>
              <a:path w="4617720">
                <a:moveTo>
                  <a:pt x="0" y="0"/>
                </a:moveTo>
                <a:lnTo>
                  <a:pt x="4617720" y="0"/>
                </a:lnTo>
              </a:path>
            </a:pathLst>
          </a:custGeom>
          <a:ln w="15239">
            <a:solidFill>
              <a:srgbClr val="009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565903" y="63246"/>
            <a:ext cx="4578350" cy="0"/>
          </a:xfrm>
          <a:custGeom>
            <a:avLst/>
            <a:gdLst/>
            <a:ahLst/>
            <a:cxnLst/>
            <a:rect l="l" t="t" r="r" b="b"/>
            <a:pathLst>
              <a:path w="4578350">
                <a:moveTo>
                  <a:pt x="0" y="0"/>
                </a:moveTo>
                <a:lnTo>
                  <a:pt x="4578096" y="0"/>
                </a:lnTo>
              </a:path>
            </a:pathLst>
          </a:custGeom>
          <a:ln w="13715">
            <a:solidFill>
              <a:srgbClr val="009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608576" y="75438"/>
            <a:ext cx="4535805" cy="0"/>
          </a:xfrm>
          <a:custGeom>
            <a:avLst/>
            <a:gdLst/>
            <a:ahLst/>
            <a:cxnLst/>
            <a:rect l="l" t="t" r="r" b="b"/>
            <a:pathLst>
              <a:path w="4535805">
                <a:moveTo>
                  <a:pt x="0" y="0"/>
                </a:moveTo>
                <a:lnTo>
                  <a:pt x="4535424" y="0"/>
                </a:lnTo>
              </a:path>
            </a:pathLst>
          </a:custGeom>
          <a:ln w="13716">
            <a:solidFill>
              <a:srgbClr val="009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649723" y="88392"/>
            <a:ext cx="449453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276" y="0"/>
                </a:lnTo>
              </a:path>
            </a:pathLst>
          </a:custGeom>
          <a:ln w="15239">
            <a:solidFill>
              <a:srgbClr val="009C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695444" y="102870"/>
            <a:ext cx="4448810" cy="0"/>
          </a:xfrm>
          <a:custGeom>
            <a:avLst/>
            <a:gdLst/>
            <a:ahLst/>
            <a:cxnLst/>
            <a:rect l="l" t="t" r="r" b="b"/>
            <a:pathLst>
              <a:path w="4448809">
                <a:moveTo>
                  <a:pt x="0" y="0"/>
                </a:moveTo>
                <a:lnTo>
                  <a:pt x="4448556" y="0"/>
                </a:lnTo>
              </a:path>
            </a:pathLst>
          </a:custGeom>
          <a:ln w="13716">
            <a:solidFill>
              <a:srgbClr val="009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738115" y="115062"/>
            <a:ext cx="4406265" cy="0"/>
          </a:xfrm>
          <a:custGeom>
            <a:avLst/>
            <a:gdLst/>
            <a:ahLst/>
            <a:cxnLst/>
            <a:rect l="l" t="t" r="r" b="b"/>
            <a:pathLst>
              <a:path w="4406265">
                <a:moveTo>
                  <a:pt x="0" y="0"/>
                </a:moveTo>
                <a:lnTo>
                  <a:pt x="4405884" y="0"/>
                </a:lnTo>
              </a:path>
            </a:pathLst>
          </a:custGeom>
          <a:ln w="13716">
            <a:solidFill>
              <a:srgbClr val="009D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779264" y="127254"/>
            <a:ext cx="4364990" cy="0"/>
          </a:xfrm>
          <a:custGeom>
            <a:avLst/>
            <a:gdLst/>
            <a:ahLst/>
            <a:cxnLst/>
            <a:rect l="l" t="t" r="r" b="b"/>
            <a:pathLst>
              <a:path w="4364990">
                <a:moveTo>
                  <a:pt x="0" y="0"/>
                </a:moveTo>
                <a:lnTo>
                  <a:pt x="4364736" y="0"/>
                </a:lnTo>
              </a:path>
            </a:pathLst>
          </a:custGeom>
          <a:ln w="13715">
            <a:solidFill>
              <a:srgbClr val="009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823459" y="140970"/>
            <a:ext cx="4320540" cy="0"/>
          </a:xfrm>
          <a:custGeom>
            <a:avLst/>
            <a:gdLst/>
            <a:ahLst/>
            <a:cxnLst/>
            <a:rect l="l" t="t" r="r" b="b"/>
            <a:pathLst>
              <a:path w="4320540">
                <a:moveTo>
                  <a:pt x="0" y="0"/>
                </a:moveTo>
                <a:lnTo>
                  <a:pt x="4320540" y="0"/>
                </a:lnTo>
              </a:path>
            </a:pathLst>
          </a:custGeom>
          <a:ln w="13716">
            <a:solidFill>
              <a:srgbClr val="009E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869179" y="153162"/>
            <a:ext cx="4274820" cy="0"/>
          </a:xfrm>
          <a:custGeom>
            <a:avLst/>
            <a:gdLst/>
            <a:ahLst/>
            <a:cxnLst/>
            <a:rect l="l" t="t" r="r" b="b"/>
            <a:pathLst>
              <a:path w="4274820">
                <a:moveTo>
                  <a:pt x="0" y="0"/>
                </a:moveTo>
                <a:lnTo>
                  <a:pt x="4274820" y="0"/>
                </a:lnTo>
              </a:path>
            </a:pathLst>
          </a:custGeom>
          <a:ln w="13716">
            <a:solidFill>
              <a:srgbClr val="009E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919471" y="166878"/>
            <a:ext cx="4224020" cy="0"/>
          </a:xfrm>
          <a:custGeom>
            <a:avLst/>
            <a:gdLst/>
            <a:ahLst/>
            <a:cxnLst/>
            <a:rect l="l" t="t" r="r" b="b"/>
            <a:pathLst>
              <a:path w="4224020">
                <a:moveTo>
                  <a:pt x="0" y="0"/>
                </a:moveTo>
                <a:lnTo>
                  <a:pt x="4223893" y="0"/>
                </a:lnTo>
              </a:path>
            </a:pathLst>
          </a:custGeom>
          <a:ln w="13715">
            <a:solidFill>
              <a:srgbClr val="009E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965191" y="179831"/>
            <a:ext cx="4178935" cy="0"/>
          </a:xfrm>
          <a:custGeom>
            <a:avLst/>
            <a:gdLst/>
            <a:ahLst/>
            <a:cxnLst/>
            <a:rect l="l" t="t" r="r" b="b"/>
            <a:pathLst>
              <a:path w="4178934">
                <a:moveTo>
                  <a:pt x="0" y="0"/>
                </a:moveTo>
                <a:lnTo>
                  <a:pt x="4178808" y="0"/>
                </a:lnTo>
              </a:path>
            </a:pathLst>
          </a:custGeom>
          <a:ln w="15240">
            <a:solidFill>
              <a:srgbClr val="009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010911" y="192786"/>
            <a:ext cx="4133215" cy="0"/>
          </a:xfrm>
          <a:custGeom>
            <a:avLst/>
            <a:gdLst/>
            <a:ahLst/>
            <a:cxnLst/>
            <a:rect l="l" t="t" r="r" b="b"/>
            <a:pathLst>
              <a:path w="4133215">
                <a:moveTo>
                  <a:pt x="0" y="0"/>
                </a:moveTo>
                <a:lnTo>
                  <a:pt x="4133088" y="0"/>
                </a:lnTo>
              </a:path>
            </a:pathLst>
          </a:custGeom>
          <a:ln w="13716">
            <a:solidFill>
              <a:srgbClr val="009F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056632" y="204977"/>
            <a:ext cx="4060825" cy="0"/>
          </a:xfrm>
          <a:custGeom>
            <a:avLst/>
            <a:gdLst/>
            <a:ahLst/>
            <a:cxnLst/>
            <a:rect l="l" t="t" r="r" b="b"/>
            <a:pathLst>
              <a:path w="4060825">
                <a:moveTo>
                  <a:pt x="0" y="0"/>
                </a:moveTo>
                <a:lnTo>
                  <a:pt x="4060824" y="0"/>
                </a:lnTo>
              </a:path>
            </a:pathLst>
          </a:custGeom>
          <a:ln w="13715">
            <a:solidFill>
              <a:srgbClr val="009F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102352" y="217931"/>
            <a:ext cx="3970020" cy="0"/>
          </a:xfrm>
          <a:custGeom>
            <a:avLst/>
            <a:gdLst/>
            <a:ahLst/>
            <a:cxnLst/>
            <a:rect l="l" t="t" r="r" b="b"/>
            <a:pathLst>
              <a:path w="3970020">
                <a:moveTo>
                  <a:pt x="0" y="0"/>
                </a:moveTo>
                <a:lnTo>
                  <a:pt x="3970020" y="0"/>
                </a:lnTo>
              </a:path>
            </a:pathLst>
          </a:custGeom>
          <a:ln w="15240">
            <a:solidFill>
              <a:srgbClr val="009F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154167" y="232409"/>
            <a:ext cx="3869690" cy="0"/>
          </a:xfrm>
          <a:custGeom>
            <a:avLst/>
            <a:gdLst/>
            <a:ahLst/>
            <a:cxnLst/>
            <a:rect l="l" t="t" r="r" b="b"/>
            <a:pathLst>
              <a:path w="3869690">
                <a:moveTo>
                  <a:pt x="0" y="0"/>
                </a:moveTo>
                <a:lnTo>
                  <a:pt x="3869436" y="0"/>
                </a:lnTo>
              </a:path>
            </a:pathLst>
          </a:custGeom>
          <a:ln w="13716">
            <a:solidFill>
              <a:srgbClr val="009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199888" y="244602"/>
            <a:ext cx="3778885" cy="0"/>
          </a:xfrm>
          <a:custGeom>
            <a:avLst/>
            <a:gdLst/>
            <a:ahLst/>
            <a:cxnLst/>
            <a:rect l="l" t="t" r="r" b="b"/>
            <a:pathLst>
              <a:path w="3778884">
                <a:moveTo>
                  <a:pt x="0" y="0"/>
                </a:moveTo>
                <a:lnTo>
                  <a:pt x="3778885" y="0"/>
                </a:lnTo>
              </a:path>
            </a:pathLst>
          </a:custGeom>
          <a:ln w="13715">
            <a:solidFill>
              <a:srgbClr val="00A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245608" y="256793"/>
            <a:ext cx="3688079" cy="0"/>
          </a:xfrm>
          <a:custGeom>
            <a:avLst/>
            <a:gdLst/>
            <a:ahLst/>
            <a:cxnLst/>
            <a:rect l="l" t="t" r="r" b="b"/>
            <a:pathLst>
              <a:path w="3688079">
                <a:moveTo>
                  <a:pt x="0" y="0"/>
                </a:moveTo>
                <a:lnTo>
                  <a:pt x="3688080" y="0"/>
                </a:lnTo>
              </a:path>
            </a:pathLst>
          </a:custGeom>
          <a:ln w="13716">
            <a:solidFill>
              <a:srgbClr val="00A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291328" y="270509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>
                <a:moveTo>
                  <a:pt x="0" y="0"/>
                </a:moveTo>
                <a:lnTo>
                  <a:pt x="3597529" y="0"/>
                </a:lnTo>
              </a:path>
            </a:pathLst>
          </a:custGeom>
          <a:ln w="13716">
            <a:solidFill>
              <a:srgbClr val="00A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337047" y="282702"/>
            <a:ext cx="3508375" cy="0"/>
          </a:xfrm>
          <a:custGeom>
            <a:avLst/>
            <a:gdLst/>
            <a:ahLst/>
            <a:cxnLst/>
            <a:rect l="l" t="t" r="r" b="b"/>
            <a:pathLst>
              <a:path w="3508375">
                <a:moveTo>
                  <a:pt x="0" y="0"/>
                </a:moveTo>
                <a:lnTo>
                  <a:pt x="3508248" y="0"/>
                </a:lnTo>
              </a:path>
            </a:pathLst>
          </a:custGeom>
          <a:ln w="13715">
            <a:solidFill>
              <a:srgbClr val="00A1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387340" y="296418"/>
            <a:ext cx="3408045" cy="0"/>
          </a:xfrm>
          <a:custGeom>
            <a:avLst/>
            <a:gdLst/>
            <a:ahLst/>
            <a:cxnLst/>
            <a:rect l="l" t="t" r="r" b="b"/>
            <a:pathLst>
              <a:path w="3408045">
                <a:moveTo>
                  <a:pt x="0" y="0"/>
                </a:moveTo>
                <a:lnTo>
                  <a:pt x="3407664" y="0"/>
                </a:lnTo>
              </a:path>
            </a:pathLst>
          </a:custGeom>
          <a:ln w="13716">
            <a:solidFill>
              <a:srgbClr val="00A1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433059" y="309372"/>
            <a:ext cx="3319145" cy="0"/>
          </a:xfrm>
          <a:custGeom>
            <a:avLst/>
            <a:gdLst/>
            <a:ahLst/>
            <a:cxnLst/>
            <a:rect l="l" t="t" r="r" b="b"/>
            <a:pathLst>
              <a:path w="3319145">
                <a:moveTo>
                  <a:pt x="0" y="0"/>
                </a:moveTo>
                <a:lnTo>
                  <a:pt x="3318637" y="0"/>
                </a:lnTo>
              </a:path>
            </a:pathLst>
          </a:custGeom>
          <a:ln w="15240">
            <a:solidFill>
              <a:srgbClr val="00A2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478779" y="328422"/>
            <a:ext cx="3228340" cy="0"/>
          </a:xfrm>
          <a:custGeom>
            <a:avLst/>
            <a:gdLst/>
            <a:ahLst/>
            <a:cxnLst/>
            <a:rect l="l" t="t" r="r" b="b"/>
            <a:pathLst>
              <a:path w="3228340">
                <a:moveTo>
                  <a:pt x="0" y="0"/>
                </a:moveTo>
                <a:lnTo>
                  <a:pt x="3227831" y="0"/>
                </a:lnTo>
              </a:path>
            </a:pathLst>
          </a:custGeom>
          <a:ln w="25907">
            <a:solidFill>
              <a:srgbClr val="00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585459" y="347472"/>
            <a:ext cx="3032125" cy="0"/>
          </a:xfrm>
          <a:custGeom>
            <a:avLst/>
            <a:gdLst/>
            <a:ahLst/>
            <a:cxnLst/>
            <a:rect l="l" t="t" r="r" b="b"/>
            <a:pathLst>
              <a:path w="3032125">
                <a:moveTo>
                  <a:pt x="0" y="0"/>
                </a:moveTo>
                <a:lnTo>
                  <a:pt x="3032124" y="0"/>
                </a:lnTo>
              </a:path>
            </a:pathLst>
          </a:custGeom>
          <a:ln w="15240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647944" y="361950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49" y="0"/>
                </a:lnTo>
              </a:path>
            </a:pathLst>
          </a:custGeom>
          <a:ln w="13715">
            <a:solidFill>
              <a:srgbClr val="00A3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704332" y="374141"/>
            <a:ext cx="2819400" cy="0"/>
          </a:xfrm>
          <a:custGeom>
            <a:avLst/>
            <a:gdLst/>
            <a:ahLst/>
            <a:cxnLst/>
            <a:rect l="l" t="t" r="r" b="b"/>
            <a:pathLst>
              <a:path w="2819400">
                <a:moveTo>
                  <a:pt x="0" y="0"/>
                </a:moveTo>
                <a:lnTo>
                  <a:pt x="2819399" y="0"/>
                </a:lnTo>
              </a:path>
            </a:pathLst>
          </a:custGeom>
          <a:ln w="13715">
            <a:solidFill>
              <a:srgbClr val="00A3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760720" y="386334"/>
            <a:ext cx="2717800" cy="0"/>
          </a:xfrm>
          <a:custGeom>
            <a:avLst/>
            <a:gdLst/>
            <a:ahLst/>
            <a:cxnLst/>
            <a:rect l="l" t="t" r="r" b="b"/>
            <a:pathLst>
              <a:path w="2717800">
                <a:moveTo>
                  <a:pt x="0" y="0"/>
                </a:moveTo>
                <a:lnTo>
                  <a:pt x="2717291" y="0"/>
                </a:lnTo>
              </a:path>
            </a:pathLst>
          </a:custGeom>
          <a:ln w="13715">
            <a:solidFill>
              <a:srgbClr val="00A4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818632" y="40005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548" y="0"/>
                </a:lnTo>
              </a:path>
            </a:pathLst>
          </a:custGeom>
          <a:ln w="13716">
            <a:solidFill>
              <a:srgbClr val="00A4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875020" y="413004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>
                <a:moveTo>
                  <a:pt x="0" y="0"/>
                </a:moveTo>
                <a:lnTo>
                  <a:pt x="2514600" y="0"/>
                </a:lnTo>
              </a:path>
            </a:pathLst>
          </a:custGeom>
          <a:ln w="15239">
            <a:solidFill>
              <a:srgbClr val="00A6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937503" y="425958"/>
            <a:ext cx="2403475" cy="0"/>
          </a:xfrm>
          <a:custGeom>
            <a:avLst/>
            <a:gdLst/>
            <a:ahLst/>
            <a:cxnLst/>
            <a:rect l="l" t="t" r="r" b="b"/>
            <a:pathLst>
              <a:path w="2403475">
                <a:moveTo>
                  <a:pt x="0" y="0"/>
                </a:moveTo>
                <a:lnTo>
                  <a:pt x="2403348" y="0"/>
                </a:lnTo>
              </a:path>
            </a:pathLst>
          </a:custGeom>
          <a:ln w="13715">
            <a:solidFill>
              <a:srgbClr val="00A6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993891" y="438912"/>
            <a:ext cx="2302510" cy="0"/>
          </a:xfrm>
          <a:custGeom>
            <a:avLst/>
            <a:gdLst/>
            <a:ahLst/>
            <a:cxnLst/>
            <a:rect l="l" t="t" r="r" b="b"/>
            <a:pathLst>
              <a:path w="2302509">
                <a:moveTo>
                  <a:pt x="0" y="0"/>
                </a:moveTo>
                <a:lnTo>
                  <a:pt x="2302129" y="0"/>
                </a:lnTo>
              </a:path>
            </a:pathLst>
          </a:custGeom>
          <a:ln w="15240">
            <a:solidFill>
              <a:srgbClr val="00A6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050279" y="451866"/>
            <a:ext cx="2200275" cy="0"/>
          </a:xfrm>
          <a:custGeom>
            <a:avLst/>
            <a:gdLst/>
            <a:ahLst/>
            <a:cxnLst/>
            <a:rect l="l" t="t" r="r" b="b"/>
            <a:pathLst>
              <a:path w="2200275">
                <a:moveTo>
                  <a:pt x="0" y="0"/>
                </a:moveTo>
                <a:lnTo>
                  <a:pt x="2200021" y="0"/>
                </a:lnTo>
              </a:path>
            </a:pathLst>
          </a:custGeom>
          <a:ln w="13715">
            <a:solidFill>
              <a:srgbClr val="00A7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108191" y="464058"/>
            <a:ext cx="2086610" cy="0"/>
          </a:xfrm>
          <a:custGeom>
            <a:avLst/>
            <a:gdLst/>
            <a:ahLst/>
            <a:cxnLst/>
            <a:rect l="l" t="t" r="r" b="b"/>
            <a:pathLst>
              <a:path w="2086609">
                <a:moveTo>
                  <a:pt x="0" y="0"/>
                </a:moveTo>
                <a:lnTo>
                  <a:pt x="2086356" y="0"/>
                </a:lnTo>
              </a:path>
            </a:pathLst>
          </a:custGeom>
          <a:ln w="13715">
            <a:solidFill>
              <a:srgbClr val="00A7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164579" y="477012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421" y="0"/>
                </a:lnTo>
              </a:path>
            </a:pathLst>
          </a:custGeom>
          <a:ln w="15240">
            <a:solidFill>
              <a:srgbClr val="00A7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227064" y="491490"/>
            <a:ext cx="1845945" cy="0"/>
          </a:xfrm>
          <a:custGeom>
            <a:avLst/>
            <a:gdLst/>
            <a:ahLst/>
            <a:cxnLst/>
            <a:rect l="l" t="t" r="r" b="b"/>
            <a:pathLst>
              <a:path w="1845945">
                <a:moveTo>
                  <a:pt x="0" y="0"/>
                </a:moveTo>
                <a:lnTo>
                  <a:pt x="1845564" y="0"/>
                </a:lnTo>
              </a:path>
            </a:pathLst>
          </a:custGeom>
          <a:ln w="13715">
            <a:solidFill>
              <a:srgbClr val="00A8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283452" y="503681"/>
            <a:ext cx="1732280" cy="0"/>
          </a:xfrm>
          <a:custGeom>
            <a:avLst/>
            <a:gdLst/>
            <a:ahLst/>
            <a:cxnLst/>
            <a:rect l="l" t="t" r="r" b="b"/>
            <a:pathLst>
              <a:path w="1732279">
                <a:moveTo>
                  <a:pt x="0" y="0"/>
                </a:moveTo>
                <a:lnTo>
                  <a:pt x="1732152" y="0"/>
                </a:lnTo>
              </a:path>
            </a:pathLst>
          </a:custGeom>
          <a:ln w="13715">
            <a:solidFill>
              <a:srgbClr val="00A8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348984" y="515873"/>
            <a:ext cx="1609090" cy="0"/>
          </a:xfrm>
          <a:custGeom>
            <a:avLst/>
            <a:gdLst/>
            <a:ahLst/>
            <a:cxnLst/>
            <a:rect l="l" t="t" r="r" b="b"/>
            <a:pathLst>
              <a:path w="1609090">
                <a:moveTo>
                  <a:pt x="0" y="0"/>
                </a:moveTo>
                <a:lnTo>
                  <a:pt x="1608709" y="0"/>
                </a:lnTo>
              </a:path>
            </a:pathLst>
          </a:custGeom>
          <a:ln w="13716">
            <a:solidFill>
              <a:srgbClr val="00A9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426708" y="529590"/>
            <a:ext cx="1458595" cy="0"/>
          </a:xfrm>
          <a:custGeom>
            <a:avLst/>
            <a:gdLst/>
            <a:ahLst/>
            <a:cxnLst/>
            <a:rect l="l" t="t" r="r" b="b"/>
            <a:pathLst>
              <a:path w="1458595">
                <a:moveTo>
                  <a:pt x="0" y="0"/>
                </a:moveTo>
                <a:lnTo>
                  <a:pt x="1458467" y="0"/>
                </a:lnTo>
              </a:path>
            </a:pathLst>
          </a:custGeom>
          <a:ln w="13715">
            <a:solidFill>
              <a:srgbClr val="00A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512052" y="543305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7" y="0"/>
                </a:lnTo>
              </a:path>
            </a:pathLst>
          </a:custGeom>
          <a:ln w="13715">
            <a:solidFill>
              <a:srgbClr val="00A9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589776" y="555498"/>
            <a:ext cx="1138555" cy="0"/>
          </a:xfrm>
          <a:custGeom>
            <a:avLst/>
            <a:gdLst/>
            <a:ahLst/>
            <a:cxnLst/>
            <a:rect l="l" t="t" r="r" b="b"/>
            <a:pathLst>
              <a:path w="1138554">
                <a:moveTo>
                  <a:pt x="0" y="0"/>
                </a:moveTo>
                <a:lnTo>
                  <a:pt x="1138427" y="0"/>
                </a:lnTo>
              </a:path>
            </a:pathLst>
          </a:custGeom>
          <a:ln w="13715">
            <a:solidFill>
              <a:srgbClr val="00AA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667500" y="568451"/>
            <a:ext cx="986155" cy="0"/>
          </a:xfrm>
          <a:custGeom>
            <a:avLst/>
            <a:gdLst/>
            <a:ahLst/>
            <a:cxnLst/>
            <a:rect l="l" t="t" r="r" b="b"/>
            <a:pathLst>
              <a:path w="986154">
                <a:moveTo>
                  <a:pt x="0" y="0"/>
                </a:moveTo>
                <a:lnTo>
                  <a:pt x="986027" y="0"/>
                </a:lnTo>
              </a:path>
            </a:pathLst>
          </a:custGeom>
          <a:ln w="15239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780276" y="581405"/>
            <a:ext cx="753110" cy="0"/>
          </a:xfrm>
          <a:custGeom>
            <a:avLst/>
            <a:gdLst/>
            <a:ahLst/>
            <a:cxnLst/>
            <a:rect l="l" t="t" r="r" b="b"/>
            <a:pathLst>
              <a:path w="753109">
                <a:moveTo>
                  <a:pt x="0" y="0"/>
                </a:moveTo>
                <a:lnTo>
                  <a:pt x="752855" y="0"/>
                </a:lnTo>
              </a:path>
            </a:pathLst>
          </a:custGeom>
          <a:ln w="13715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102729" y="597725"/>
            <a:ext cx="113664" cy="0"/>
          </a:xfrm>
          <a:custGeom>
            <a:avLst/>
            <a:gdLst/>
            <a:ahLst/>
            <a:cxnLst/>
            <a:rect l="l" t="t" r="r" b="b"/>
            <a:pathLst>
              <a:path w="113665">
                <a:moveTo>
                  <a:pt x="0" y="0"/>
                </a:moveTo>
                <a:lnTo>
                  <a:pt x="113665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7013193" y="595312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670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6958583" y="590423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410845" y="0"/>
                </a:lnTo>
              </a:path>
            </a:pathLst>
          </a:custGeom>
          <a:ln w="736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 txBox="1">
            <a:spLocks noGrp="1"/>
          </p:cNvSpPr>
          <p:nvPr>
            <p:ph type="title"/>
          </p:nvPr>
        </p:nvSpPr>
        <p:spPr>
          <a:xfrm>
            <a:off x="763016" y="872998"/>
            <a:ext cx="2839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01475B"/>
                </a:solidFill>
                <a:latin typeface="Times New Roman"/>
                <a:cs typeface="Times New Roman"/>
              </a:rPr>
              <a:t>Objective</a:t>
            </a:r>
            <a:r>
              <a:rPr sz="2800" b="1" spc="-35" dirty="0">
                <a:solidFill>
                  <a:srgbClr val="01475B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1475B"/>
                </a:solidFill>
                <a:latin typeface="Times New Roman"/>
                <a:cs typeface="Times New Roman"/>
              </a:rPr>
              <a:t>function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52" name="object 252"/>
          <p:cNvSpPr txBox="1"/>
          <p:nvPr/>
        </p:nvSpPr>
        <p:spPr>
          <a:xfrm>
            <a:off x="877620" y="1755775"/>
            <a:ext cx="266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85" dirty="0">
                <a:solidFill>
                  <a:srgbClr val="990000"/>
                </a:solidFill>
                <a:latin typeface="Symbol"/>
                <a:cs typeface="Symbol"/>
              </a:rPr>
              <a:t>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253" name="object 253"/>
          <p:cNvSpPr txBox="1"/>
          <p:nvPr/>
        </p:nvSpPr>
        <p:spPr>
          <a:xfrm>
            <a:off x="1334769" y="1787778"/>
            <a:ext cx="18440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Minimize</a:t>
            </a:r>
            <a:r>
              <a:rPr sz="2400" b="1" spc="-50" dirty="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cost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4" name="object 254"/>
          <p:cNvSpPr txBox="1"/>
          <p:nvPr/>
        </p:nvSpPr>
        <p:spPr>
          <a:xfrm>
            <a:off x="953820" y="2772283"/>
            <a:ext cx="78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1475B"/>
                </a:solidFill>
                <a:latin typeface="Times New Roman"/>
                <a:cs typeface="Times New Roman"/>
              </a:rPr>
              <a:t>cost</a:t>
            </a:r>
            <a:r>
              <a:rPr sz="2400" b="1" spc="-65" dirty="0">
                <a:solidFill>
                  <a:srgbClr val="01475B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1475B"/>
                </a:solidFill>
                <a:latin typeface="Times New Roman"/>
                <a:cs typeface="Times New Roman"/>
              </a:rPr>
              <a:t>=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5" name="object 255"/>
          <p:cNvSpPr/>
          <p:nvPr/>
        </p:nvSpPr>
        <p:spPr>
          <a:xfrm>
            <a:off x="1447800" y="3174492"/>
            <a:ext cx="7072883" cy="1595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4572" y="202692"/>
            <a:ext cx="9139427" cy="647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0" y="248411"/>
            <a:ext cx="9144000" cy="560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38551" y="5234346"/>
            <a:ext cx="302831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20"/>
              </a:lnSpc>
            </a:pPr>
            <a:r>
              <a:rPr sz="2400" b="1" dirty="0">
                <a:solidFill>
                  <a:srgbClr val="990000"/>
                </a:solidFill>
                <a:latin typeface="Times New Roman"/>
                <a:cs typeface="Times New Roman"/>
              </a:rPr>
              <a:t>j = </a:t>
            </a: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number </a:t>
            </a:r>
            <a:r>
              <a:rPr sz="2400" b="1" dirty="0">
                <a:solidFill>
                  <a:srgbClr val="990000"/>
                </a:solidFill>
                <a:latin typeface="Times New Roman"/>
                <a:cs typeface="Times New Roman"/>
              </a:rPr>
              <a:t>of</a:t>
            </a:r>
            <a:r>
              <a:rPr sz="2400" b="1" spc="-40" dirty="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990000"/>
                </a:solidFill>
                <a:latin typeface="Times New Roman"/>
                <a:cs typeface="Times New Roman"/>
              </a:rPr>
              <a:t>demands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76203"/>
            <a:ext cx="9144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5714"/>
            <a:ext cx="4057015" cy="0"/>
          </a:xfrm>
          <a:custGeom>
            <a:avLst/>
            <a:gdLst/>
            <a:ahLst/>
            <a:cxnLst/>
            <a:rect l="l" t="t" r="r" b="b"/>
            <a:pathLst>
              <a:path w="4057015">
                <a:moveTo>
                  <a:pt x="0" y="0"/>
                </a:moveTo>
                <a:lnTo>
                  <a:pt x="4056512" y="0"/>
                </a:lnTo>
              </a:path>
            </a:pathLst>
          </a:custGeom>
          <a:ln w="8889">
            <a:solidFill>
              <a:srgbClr val="00EA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35"/>
            <a:ext cx="4045585" cy="0"/>
          </a:xfrm>
          <a:custGeom>
            <a:avLst/>
            <a:gdLst/>
            <a:ahLst/>
            <a:cxnLst/>
            <a:rect l="l" t="t" r="r" b="b"/>
            <a:pathLst>
              <a:path w="4045585">
                <a:moveTo>
                  <a:pt x="0" y="0"/>
                </a:moveTo>
                <a:lnTo>
                  <a:pt x="4045330" y="0"/>
                </a:lnTo>
              </a:path>
            </a:pathLst>
          </a:custGeom>
          <a:ln w="3175">
            <a:solidFill>
              <a:srgbClr val="00EA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4477"/>
            <a:ext cx="4087495" cy="0"/>
          </a:xfrm>
          <a:custGeom>
            <a:avLst/>
            <a:gdLst/>
            <a:ahLst/>
            <a:cxnLst/>
            <a:rect l="l" t="t" r="r" b="b"/>
            <a:pathLst>
              <a:path w="4087495">
                <a:moveTo>
                  <a:pt x="0" y="0"/>
                </a:moveTo>
                <a:lnTo>
                  <a:pt x="4087367" y="0"/>
                </a:lnTo>
              </a:path>
            </a:pathLst>
          </a:custGeom>
          <a:ln w="10667">
            <a:solidFill>
              <a:srgbClr val="00E9F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6669"/>
            <a:ext cx="4105910" cy="0"/>
          </a:xfrm>
          <a:custGeom>
            <a:avLst/>
            <a:gdLst/>
            <a:ahLst/>
            <a:cxnLst/>
            <a:rect l="l" t="t" r="r" b="b"/>
            <a:pathLst>
              <a:path w="4105910">
                <a:moveTo>
                  <a:pt x="0" y="0"/>
                </a:moveTo>
                <a:lnTo>
                  <a:pt x="4105655" y="0"/>
                </a:lnTo>
              </a:path>
            </a:pathLst>
          </a:custGeom>
          <a:ln w="3175">
            <a:solidFill>
              <a:srgbClr val="00E8F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1590"/>
            <a:ext cx="4093210" cy="0"/>
          </a:xfrm>
          <a:custGeom>
            <a:avLst/>
            <a:gdLst/>
            <a:ahLst/>
            <a:cxnLst/>
            <a:rect l="l" t="t" r="r" b="b"/>
            <a:pathLst>
              <a:path w="4093210">
                <a:moveTo>
                  <a:pt x="0" y="0"/>
                </a:moveTo>
                <a:lnTo>
                  <a:pt x="4092955" y="0"/>
                </a:lnTo>
              </a:path>
            </a:pathLst>
          </a:custGeom>
          <a:ln w="7620">
            <a:solidFill>
              <a:srgbClr val="00E8F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32003"/>
            <a:ext cx="4135120" cy="0"/>
          </a:xfrm>
          <a:custGeom>
            <a:avLst/>
            <a:gdLst/>
            <a:ahLst/>
            <a:cxnLst/>
            <a:rect l="l" t="t" r="r" b="b"/>
            <a:pathLst>
              <a:path w="4135120">
                <a:moveTo>
                  <a:pt x="0" y="0"/>
                </a:moveTo>
                <a:lnTo>
                  <a:pt x="4134612" y="0"/>
                </a:lnTo>
              </a:path>
            </a:pathLst>
          </a:custGeom>
          <a:ln w="9144">
            <a:solidFill>
              <a:srgbClr val="00E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41909"/>
            <a:ext cx="4161790" cy="0"/>
          </a:xfrm>
          <a:custGeom>
            <a:avLst/>
            <a:gdLst/>
            <a:ahLst/>
            <a:cxnLst/>
            <a:rect l="l" t="t" r="r" b="b"/>
            <a:pathLst>
              <a:path w="4161790">
                <a:moveTo>
                  <a:pt x="0" y="0"/>
                </a:moveTo>
                <a:lnTo>
                  <a:pt x="4161409" y="0"/>
                </a:lnTo>
              </a:path>
            </a:pathLst>
          </a:custGeom>
          <a:ln w="10668">
            <a:solidFill>
              <a:srgbClr val="00E6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51053"/>
            <a:ext cx="4186554" cy="0"/>
          </a:xfrm>
          <a:custGeom>
            <a:avLst/>
            <a:gdLst/>
            <a:ahLst/>
            <a:cxnLst/>
            <a:rect l="l" t="t" r="r" b="b"/>
            <a:pathLst>
              <a:path w="4186554">
                <a:moveTo>
                  <a:pt x="0" y="0"/>
                </a:moveTo>
                <a:lnTo>
                  <a:pt x="4186428" y="0"/>
                </a:lnTo>
              </a:path>
            </a:pathLst>
          </a:custGeom>
          <a:ln w="10668">
            <a:solidFill>
              <a:srgbClr val="00E4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65405"/>
            <a:ext cx="4210685" cy="0"/>
          </a:xfrm>
          <a:custGeom>
            <a:avLst/>
            <a:gdLst/>
            <a:ahLst/>
            <a:cxnLst/>
            <a:rect l="l" t="t" r="r" b="b"/>
            <a:pathLst>
              <a:path w="4210685">
                <a:moveTo>
                  <a:pt x="0" y="0"/>
                </a:moveTo>
                <a:lnTo>
                  <a:pt x="4210177" y="0"/>
                </a:lnTo>
              </a:path>
            </a:pathLst>
          </a:custGeom>
          <a:ln w="3175">
            <a:solidFill>
              <a:srgbClr val="00E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59689"/>
            <a:ext cx="4196715" cy="0"/>
          </a:xfrm>
          <a:custGeom>
            <a:avLst/>
            <a:gdLst/>
            <a:ahLst/>
            <a:cxnLst/>
            <a:rect l="l" t="t" r="r" b="b"/>
            <a:pathLst>
              <a:path w="4196715">
                <a:moveTo>
                  <a:pt x="0" y="0"/>
                </a:moveTo>
                <a:lnTo>
                  <a:pt x="4196207" y="0"/>
                </a:lnTo>
              </a:path>
            </a:pathLst>
          </a:custGeom>
          <a:ln w="10160">
            <a:solidFill>
              <a:srgbClr val="00E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68580"/>
            <a:ext cx="4241800" cy="0"/>
          </a:xfrm>
          <a:custGeom>
            <a:avLst/>
            <a:gdLst/>
            <a:ahLst/>
            <a:cxnLst/>
            <a:rect l="l" t="t" r="r" b="b"/>
            <a:pathLst>
              <a:path w="4241800">
                <a:moveTo>
                  <a:pt x="0" y="0"/>
                </a:moveTo>
                <a:lnTo>
                  <a:pt x="4241292" y="0"/>
                </a:lnTo>
              </a:path>
            </a:pathLst>
          </a:custGeom>
          <a:ln w="9144">
            <a:solidFill>
              <a:srgbClr val="00E2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77723"/>
            <a:ext cx="4270375" cy="0"/>
          </a:xfrm>
          <a:custGeom>
            <a:avLst/>
            <a:gdLst/>
            <a:ahLst/>
            <a:cxnLst/>
            <a:rect l="l" t="t" r="r" b="b"/>
            <a:pathLst>
              <a:path w="4270375">
                <a:moveTo>
                  <a:pt x="0" y="0"/>
                </a:moveTo>
                <a:lnTo>
                  <a:pt x="4270375" y="0"/>
                </a:lnTo>
              </a:path>
            </a:pathLst>
          </a:custGeom>
          <a:ln w="9144">
            <a:solidFill>
              <a:srgbClr val="00E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87630"/>
            <a:ext cx="4303395" cy="0"/>
          </a:xfrm>
          <a:custGeom>
            <a:avLst/>
            <a:gdLst/>
            <a:ahLst/>
            <a:cxnLst/>
            <a:rect l="l" t="t" r="r" b="b"/>
            <a:pathLst>
              <a:path w="4303395">
                <a:moveTo>
                  <a:pt x="0" y="0"/>
                </a:moveTo>
                <a:lnTo>
                  <a:pt x="4303395" y="0"/>
                </a:lnTo>
              </a:path>
            </a:pathLst>
          </a:custGeom>
          <a:ln w="10668">
            <a:solidFill>
              <a:srgbClr val="00E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09709" y="82296"/>
            <a:ext cx="34290" cy="10795"/>
          </a:xfrm>
          <a:custGeom>
            <a:avLst/>
            <a:gdLst/>
            <a:ahLst/>
            <a:cxnLst/>
            <a:rect l="l" t="t" r="r" b="b"/>
            <a:pathLst>
              <a:path w="34290" h="10794">
                <a:moveTo>
                  <a:pt x="34290" y="0"/>
                </a:moveTo>
                <a:lnTo>
                  <a:pt x="27305" y="0"/>
                </a:lnTo>
                <a:lnTo>
                  <a:pt x="0" y="10668"/>
                </a:lnTo>
                <a:lnTo>
                  <a:pt x="34290" y="10668"/>
                </a:lnTo>
                <a:lnTo>
                  <a:pt x="34290" y="0"/>
                </a:lnTo>
                <a:close/>
              </a:path>
            </a:pathLst>
          </a:custGeom>
          <a:solidFill>
            <a:srgbClr val="00E0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96773"/>
            <a:ext cx="4332605" cy="0"/>
          </a:xfrm>
          <a:custGeom>
            <a:avLst/>
            <a:gdLst/>
            <a:ahLst/>
            <a:cxnLst/>
            <a:rect l="l" t="t" r="r" b="b"/>
            <a:pathLst>
              <a:path w="4332605">
                <a:moveTo>
                  <a:pt x="0" y="0"/>
                </a:moveTo>
                <a:lnTo>
                  <a:pt x="4332605" y="0"/>
                </a:lnTo>
              </a:path>
            </a:pathLst>
          </a:custGeom>
          <a:ln w="10667">
            <a:solidFill>
              <a:srgbClr val="00D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85580" y="91439"/>
            <a:ext cx="58419" cy="10795"/>
          </a:xfrm>
          <a:custGeom>
            <a:avLst/>
            <a:gdLst/>
            <a:ahLst/>
            <a:cxnLst/>
            <a:rect l="l" t="t" r="r" b="b"/>
            <a:pathLst>
              <a:path w="58420" h="10794">
                <a:moveTo>
                  <a:pt x="58420" y="0"/>
                </a:moveTo>
                <a:lnTo>
                  <a:pt x="27304" y="0"/>
                </a:lnTo>
                <a:lnTo>
                  <a:pt x="0" y="10667"/>
                </a:lnTo>
                <a:lnTo>
                  <a:pt x="58420" y="10667"/>
                </a:lnTo>
                <a:lnTo>
                  <a:pt x="58420" y="0"/>
                </a:lnTo>
                <a:close/>
              </a:path>
            </a:pathLst>
          </a:custGeom>
          <a:solidFill>
            <a:srgbClr val="00DF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105918"/>
            <a:ext cx="4361815" cy="0"/>
          </a:xfrm>
          <a:custGeom>
            <a:avLst/>
            <a:gdLst/>
            <a:ahLst/>
            <a:cxnLst/>
            <a:rect l="l" t="t" r="r" b="b"/>
            <a:pathLst>
              <a:path w="4361815">
                <a:moveTo>
                  <a:pt x="0" y="0"/>
                </a:moveTo>
                <a:lnTo>
                  <a:pt x="4361815" y="0"/>
                </a:lnTo>
              </a:path>
            </a:pathLst>
          </a:custGeom>
          <a:ln w="10668">
            <a:solidFill>
              <a:srgbClr val="00D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061450" y="100584"/>
            <a:ext cx="82550" cy="10795"/>
          </a:xfrm>
          <a:custGeom>
            <a:avLst/>
            <a:gdLst/>
            <a:ahLst/>
            <a:cxnLst/>
            <a:rect l="l" t="t" r="r" b="b"/>
            <a:pathLst>
              <a:path w="82550" h="10794">
                <a:moveTo>
                  <a:pt x="82550" y="0"/>
                </a:moveTo>
                <a:lnTo>
                  <a:pt x="27304" y="0"/>
                </a:lnTo>
                <a:lnTo>
                  <a:pt x="0" y="10668"/>
                </a:lnTo>
                <a:lnTo>
                  <a:pt x="82550" y="10668"/>
                </a:lnTo>
                <a:lnTo>
                  <a:pt x="82550" y="0"/>
                </a:lnTo>
                <a:close/>
              </a:path>
            </a:pathLst>
          </a:custGeom>
          <a:solidFill>
            <a:srgbClr val="00DFE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114300"/>
            <a:ext cx="4391660" cy="0"/>
          </a:xfrm>
          <a:custGeom>
            <a:avLst/>
            <a:gdLst/>
            <a:ahLst/>
            <a:cxnLst/>
            <a:rect l="l" t="t" r="r" b="b"/>
            <a:pathLst>
              <a:path w="4391660">
                <a:moveTo>
                  <a:pt x="0" y="0"/>
                </a:moveTo>
                <a:lnTo>
                  <a:pt x="4391660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037319" y="114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123444"/>
            <a:ext cx="4420870" cy="0"/>
          </a:xfrm>
          <a:custGeom>
            <a:avLst/>
            <a:gdLst/>
            <a:ahLst/>
            <a:cxnLst/>
            <a:rect l="l" t="t" r="r" b="b"/>
            <a:pathLst>
              <a:path w="4420870">
                <a:moveTo>
                  <a:pt x="0" y="0"/>
                </a:moveTo>
                <a:lnTo>
                  <a:pt x="4420870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013190" y="123444"/>
            <a:ext cx="130810" cy="0"/>
          </a:xfrm>
          <a:custGeom>
            <a:avLst/>
            <a:gdLst/>
            <a:ahLst/>
            <a:cxnLst/>
            <a:rect l="l" t="t" r="r" b="b"/>
            <a:pathLst>
              <a:path w="130809">
                <a:moveTo>
                  <a:pt x="0" y="0"/>
                </a:moveTo>
                <a:lnTo>
                  <a:pt x="130809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133350"/>
            <a:ext cx="4453890" cy="0"/>
          </a:xfrm>
          <a:custGeom>
            <a:avLst/>
            <a:gdLst/>
            <a:ahLst/>
            <a:cxnLst/>
            <a:rect l="l" t="t" r="r" b="b"/>
            <a:pathLst>
              <a:path w="4453890">
                <a:moveTo>
                  <a:pt x="0" y="0"/>
                </a:moveTo>
                <a:lnTo>
                  <a:pt x="4453890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85884" y="133350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8115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142494"/>
            <a:ext cx="4483100" cy="0"/>
          </a:xfrm>
          <a:custGeom>
            <a:avLst/>
            <a:gdLst/>
            <a:ahLst/>
            <a:cxnLst/>
            <a:rect l="l" t="t" r="r" b="b"/>
            <a:pathLst>
              <a:path w="4483100">
                <a:moveTo>
                  <a:pt x="0" y="0"/>
                </a:moveTo>
                <a:lnTo>
                  <a:pt x="4483100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61755" y="142494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5">
                <a:moveTo>
                  <a:pt x="0" y="0"/>
                </a:moveTo>
                <a:lnTo>
                  <a:pt x="182245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154304"/>
            <a:ext cx="4505960" cy="0"/>
          </a:xfrm>
          <a:custGeom>
            <a:avLst/>
            <a:gdLst/>
            <a:ahLst/>
            <a:cxnLst/>
            <a:rect l="l" t="t" r="r" b="b"/>
            <a:pathLst>
              <a:path w="4505960">
                <a:moveTo>
                  <a:pt x="0" y="0"/>
                </a:moveTo>
                <a:lnTo>
                  <a:pt x="4505960" y="0"/>
                </a:lnTo>
              </a:path>
            </a:pathLst>
          </a:custGeom>
          <a:ln w="6350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148589"/>
            <a:ext cx="4487545" cy="0"/>
          </a:xfrm>
          <a:custGeom>
            <a:avLst/>
            <a:gdLst/>
            <a:ahLst/>
            <a:cxnLst/>
            <a:rect l="l" t="t" r="r" b="b"/>
            <a:pathLst>
              <a:path w="4487545">
                <a:moveTo>
                  <a:pt x="0" y="0"/>
                </a:moveTo>
                <a:lnTo>
                  <a:pt x="4487545" y="0"/>
                </a:lnTo>
              </a:path>
            </a:pathLst>
          </a:custGeom>
          <a:ln w="5079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37625" y="15163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375" y="0"/>
                </a:lnTo>
              </a:path>
            </a:pathLst>
          </a:custGeom>
          <a:ln w="10668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160020"/>
            <a:ext cx="4552315" cy="0"/>
          </a:xfrm>
          <a:custGeom>
            <a:avLst/>
            <a:gdLst/>
            <a:ahLst/>
            <a:cxnLst/>
            <a:rect l="l" t="t" r="r" b="b"/>
            <a:pathLst>
              <a:path w="4552315">
                <a:moveTo>
                  <a:pt x="0" y="0"/>
                </a:moveTo>
                <a:lnTo>
                  <a:pt x="4552315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13494" y="160020"/>
            <a:ext cx="230504" cy="0"/>
          </a:xfrm>
          <a:custGeom>
            <a:avLst/>
            <a:gdLst/>
            <a:ahLst/>
            <a:cxnLst/>
            <a:rect l="l" t="t" r="r" b="b"/>
            <a:pathLst>
              <a:path w="230504">
                <a:moveTo>
                  <a:pt x="0" y="0"/>
                </a:moveTo>
                <a:lnTo>
                  <a:pt x="230504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169163"/>
            <a:ext cx="4588510" cy="0"/>
          </a:xfrm>
          <a:custGeom>
            <a:avLst/>
            <a:gdLst/>
            <a:ahLst/>
            <a:cxnLst/>
            <a:rect l="l" t="t" r="r" b="b"/>
            <a:pathLst>
              <a:path w="4588510">
                <a:moveTo>
                  <a:pt x="0" y="0"/>
                </a:moveTo>
                <a:lnTo>
                  <a:pt x="458851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890000" y="169163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400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179070"/>
            <a:ext cx="4629785" cy="0"/>
          </a:xfrm>
          <a:custGeom>
            <a:avLst/>
            <a:gdLst/>
            <a:ahLst/>
            <a:cxnLst/>
            <a:rect l="l" t="t" r="r" b="b"/>
            <a:pathLst>
              <a:path w="4629785">
                <a:moveTo>
                  <a:pt x="0" y="0"/>
                </a:moveTo>
                <a:lnTo>
                  <a:pt x="4629785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862059" y="179070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>
                <a:moveTo>
                  <a:pt x="0" y="0"/>
                </a:moveTo>
                <a:lnTo>
                  <a:pt x="281940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0" y="188213"/>
            <a:ext cx="4665980" cy="0"/>
          </a:xfrm>
          <a:custGeom>
            <a:avLst/>
            <a:gdLst/>
            <a:ahLst/>
            <a:cxnLst/>
            <a:rect l="l" t="t" r="r" b="b"/>
            <a:pathLst>
              <a:path w="4665980">
                <a:moveTo>
                  <a:pt x="0" y="0"/>
                </a:moveTo>
                <a:lnTo>
                  <a:pt x="466598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837930" y="188213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>
                <a:moveTo>
                  <a:pt x="0" y="0"/>
                </a:moveTo>
                <a:lnTo>
                  <a:pt x="30607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0" y="197357"/>
            <a:ext cx="4702175" cy="0"/>
          </a:xfrm>
          <a:custGeom>
            <a:avLst/>
            <a:gdLst/>
            <a:ahLst/>
            <a:cxnLst/>
            <a:rect l="l" t="t" r="r" b="b"/>
            <a:pathLst>
              <a:path w="4702175">
                <a:moveTo>
                  <a:pt x="0" y="0"/>
                </a:moveTo>
                <a:lnTo>
                  <a:pt x="470217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814434" y="197357"/>
            <a:ext cx="329565" cy="0"/>
          </a:xfrm>
          <a:custGeom>
            <a:avLst/>
            <a:gdLst/>
            <a:ahLst/>
            <a:cxnLst/>
            <a:rect l="l" t="t" r="r" b="b"/>
            <a:pathLst>
              <a:path w="329565">
                <a:moveTo>
                  <a:pt x="0" y="0"/>
                </a:moveTo>
                <a:lnTo>
                  <a:pt x="32956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205740"/>
            <a:ext cx="4738370" cy="0"/>
          </a:xfrm>
          <a:custGeom>
            <a:avLst/>
            <a:gdLst/>
            <a:ahLst/>
            <a:cxnLst/>
            <a:rect l="l" t="t" r="r" b="b"/>
            <a:pathLst>
              <a:path w="4738370">
                <a:moveTo>
                  <a:pt x="0" y="0"/>
                </a:moveTo>
                <a:lnTo>
                  <a:pt x="4738370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790305" y="205740"/>
            <a:ext cx="353695" cy="0"/>
          </a:xfrm>
          <a:custGeom>
            <a:avLst/>
            <a:gdLst/>
            <a:ahLst/>
            <a:cxnLst/>
            <a:rect l="l" t="t" r="r" b="b"/>
            <a:pathLst>
              <a:path w="353695">
                <a:moveTo>
                  <a:pt x="0" y="0"/>
                </a:moveTo>
                <a:lnTo>
                  <a:pt x="353695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0" y="214884"/>
            <a:ext cx="4774565" cy="0"/>
          </a:xfrm>
          <a:custGeom>
            <a:avLst/>
            <a:gdLst/>
            <a:ahLst/>
            <a:cxnLst/>
            <a:rect l="l" t="t" r="r" b="b"/>
            <a:pathLst>
              <a:path w="4774565">
                <a:moveTo>
                  <a:pt x="0" y="0"/>
                </a:moveTo>
                <a:lnTo>
                  <a:pt x="477456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66175" y="214884"/>
            <a:ext cx="377825" cy="0"/>
          </a:xfrm>
          <a:custGeom>
            <a:avLst/>
            <a:gdLst/>
            <a:ahLst/>
            <a:cxnLst/>
            <a:rect l="l" t="t" r="r" b="b"/>
            <a:pathLst>
              <a:path w="377825">
                <a:moveTo>
                  <a:pt x="0" y="0"/>
                </a:moveTo>
                <a:lnTo>
                  <a:pt x="37782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224790"/>
            <a:ext cx="4815840" cy="0"/>
          </a:xfrm>
          <a:custGeom>
            <a:avLst/>
            <a:gdLst/>
            <a:ahLst/>
            <a:cxnLst/>
            <a:rect l="l" t="t" r="r" b="b"/>
            <a:pathLst>
              <a:path w="4815840">
                <a:moveTo>
                  <a:pt x="0" y="0"/>
                </a:moveTo>
                <a:lnTo>
                  <a:pt x="4815840" y="0"/>
                </a:lnTo>
              </a:path>
            </a:pathLst>
          </a:custGeom>
          <a:ln w="10668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747125" y="226059"/>
            <a:ext cx="396875" cy="0"/>
          </a:xfrm>
          <a:custGeom>
            <a:avLst/>
            <a:gdLst/>
            <a:ahLst/>
            <a:cxnLst/>
            <a:rect l="l" t="t" r="r" b="b"/>
            <a:pathLst>
              <a:path w="396875">
                <a:moveTo>
                  <a:pt x="0" y="0"/>
                </a:moveTo>
                <a:lnTo>
                  <a:pt x="396875" y="0"/>
                </a:lnTo>
              </a:path>
            </a:pathLst>
          </a:custGeom>
          <a:ln w="7620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762365" y="220979"/>
            <a:ext cx="381635" cy="0"/>
          </a:xfrm>
          <a:custGeom>
            <a:avLst/>
            <a:gdLst/>
            <a:ahLst/>
            <a:cxnLst/>
            <a:rect l="l" t="t" r="r" b="b"/>
            <a:pathLst>
              <a:path w="381634">
                <a:moveTo>
                  <a:pt x="0" y="0"/>
                </a:moveTo>
                <a:lnTo>
                  <a:pt x="381634" y="0"/>
                </a:lnTo>
              </a:path>
            </a:pathLst>
          </a:custGeom>
          <a:ln w="3175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233934"/>
            <a:ext cx="4852035" cy="0"/>
          </a:xfrm>
          <a:custGeom>
            <a:avLst/>
            <a:gdLst/>
            <a:ahLst/>
            <a:cxnLst/>
            <a:rect l="l" t="t" r="r" b="b"/>
            <a:pathLst>
              <a:path w="4852035">
                <a:moveTo>
                  <a:pt x="0" y="0"/>
                </a:moveTo>
                <a:lnTo>
                  <a:pt x="485203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707755" y="233934"/>
            <a:ext cx="436245" cy="0"/>
          </a:xfrm>
          <a:custGeom>
            <a:avLst/>
            <a:gdLst/>
            <a:ahLst/>
            <a:cxnLst/>
            <a:rect l="l" t="t" r="r" b="b"/>
            <a:pathLst>
              <a:path w="436245">
                <a:moveTo>
                  <a:pt x="0" y="0"/>
                </a:moveTo>
                <a:lnTo>
                  <a:pt x="43624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243077"/>
            <a:ext cx="4888230" cy="0"/>
          </a:xfrm>
          <a:custGeom>
            <a:avLst/>
            <a:gdLst/>
            <a:ahLst/>
            <a:cxnLst/>
            <a:rect l="l" t="t" r="r" b="b"/>
            <a:pathLst>
              <a:path w="4888230">
                <a:moveTo>
                  <a:pt x="0" y="0"/>
                </a:moveTo>
                <a:lnTo>
                  <a:pt x="4888230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679815" y="243077"/>
            <a:ext cx="464184" cy="0"/>
          </a:xfrm>
          <a:custGeom>
            <a:avLst/>
            <a:gdLst/>
            <a:ahLst/>
            <a:cxnLst/>
            <a:rect l="l" t="t" r="r" b="b"/>
            <a:pathLst>
              <a:path w="464184">
                <a:moveTo>
                  <a:pt x="0" y="0"/>
                </a:moveTo>
                <a:lnTo>
                  <a:pt x="464184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0" y="251904"/>
            <a:ext cx="4924425" cy="0"/>
          </a:xfrm>
          <a:custGeom>
            <a:avLst/>
            <a:gdLst/>
            <a:ahLst/>
            <a:cxnLst/>
            <a:rect l="l" t="t" r="r" b="b"/>
            <a:pathLst>
              <a:path w="4924425">
                <a:moveTo>
                  <a:pt x="0" y="0"/>
                </a:moveTo>
                <a:lnTo>
                  <a:pt x="49244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651875" y="251904"/>
            <a:ext cx="492125" cy="0"/>
          </a:xfrm>
          <a:custGeom>
            <a:avLst/>
            <a:gdLst/>
            <a:ahLst/>
            <a:cxnLst/>
            <a:rect l="l" t="t" r="r" b="b"/>
            <a:pathLst>
              <a:path w="492125">
                <a:moveTo>
                  <a:pt x="0" y="0"/>
                </a:moveTo>
                <a:lnTo>
                  <a:pt x="4921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0" y="260604"/>
            <a:ext cx="4960620" cy="0"/>
          </a:xfrm>
          <a:custGeom>
            <a:avLst/>
            <a:gdLst/>
            <a:ahLst/>
            <a:cxnLst/>
            <a:rect l="l" t="t" r="r" b="b"/>
            <a:pathLst>
              <a:path w="4960620">
                <a:moveTo>
                  <a:pt x="0" y="0"/>
                </a:moveTo>
                <a:lnTo>
                  <a:pt x="4960620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624569" y="260604"/>
            <a:ext cx="519430" cy="0"/>
          </a:xfrm>
          <a:custGeom>
            <a:avLst/>
            <a:gdLst/>
            <a:ahLst/>
            <a:cxnLst/>
            <a:rect l="l" t="t" r="r" b="b"/>
            <a:pathLst>
              <a:path w="519429">
                <a:moveTo>
                  <a:pt x="0" y="0"/>
                </a:moveTo>
                <a:lnTo>
                  <a:pt x="519429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270192"/>
            <a:ext cx="5001895" cy="0"/>
          </a:xfrm>
          <a:custGeom>
            <a:avLst/>
            <a:gdLst/>
            <a:ahLst/>
            <a:cxnLst/>
            <a:rect l="l" t="t" r="r" b="b"/>
            <a:pathLst>
              <a:path w="5001895">
                <a:moveTo>
                  <a:pt x="0" y="0"/>
                </a:moveTo>
                <a:lnTo>
                  <a:pt x="500189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592184" y="270192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5">
                <a:moveTo>
                  <a:pt x="0" y="0"/>
                </a:moveTo>
                <a:lnTo>
                  <a:pt x="55181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0" y="279654"/>
            <a:ext cx="5038090" cy="0"/>
          </a:xfrm>
          <a:custGeom>
            <a:avLst/>
            <a:gdLst/>
            <a:ahLst/>
            <a:cxnLst/>
            <a:rect l="l" t="t" r="r" b="b"/>
            <a:pathLst>
              <a:path w="5038090">
                <a:moveTo>
                  <a:pt x="0" y="0"/>
                </a:moveTo>
                <a:lnTo>
                  <a:pt x="503809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564880" y="279654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288797"/>
            <a:ext cx="5074285" cy="0"/>
          </a:xfrm>
          <a:custGeom>
            <a:avLst/>
            <a:gdLst/>
            <a:ahLst/>
            <a:cxnLst/>
            <a:rect l="l" t="t" r="r" b="b"/>
            <a:pathLst>
              <a:path w="5074285">
                <a:moveTo>
                  <a:pt x="0" y="0"/>
                </a:moveTo>
                <a:lnTo>
                  <a:pt x="5074285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536940" y="288797"/>
            <a:ext cx="607060" cy="0"/>
          </a:xfrm>
          <a:custGeom>
            <a:avLst/>
            <a:gdLst/>
            <a:ahLst/>
            <a:cxnLst/>
            <a:rect l="l" t="t" r="r" b="b"/>
            <a:pathLst>
              <a:path w="607059">
                <a:moveTo>
                  <a:pt x="0" y="0"/>
                </a:moveTo>
                <a:lnTo>
                  <a:pt x="607059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0" y="297179"/>
            <a:ext cx="5110480" cy="0"/>
          </a:xfrm>
          <a:custGeom>
            <a:avLst/>
            <a:gdLst/>
            <a:ahLst/>
            <a:cxnLst/>
            <a:rect l="l" t="t" r="r" b="b"/>
            <a:pathLst>
              <a:path w="5110480">
                <a:moveTo>
                  <a:pt x="0" y="0"/>
                </a:moveTo>
                <a:lnTo>
                  <a:pt x="511048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509000" y="297179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63500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0" y="306324"/>
            <a:ext cx="5146675" cy="0"/>
          </a:xfrm>
          <a:custGeom>
            <a:avLst/>
            <a:gdLst/>
            <a:ahLst/>
            <a:cxnLst/>
            <a:rect l="l" t="t" r="r" b="b"/>
            <a:pathLst>
              <a:path w="5146675">
                <a:moveTo>
                  <a:pt x="0" y="0"/>
                </a:moveTo>
                <a:lnTo>
                  <a:pt x="5146675" y="0"/>
                </a:lnTo>
              </a:path>
            </a:pathLst>
          </a:custGeom>
          <a:ln w="9144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491855" y="307340"/>
            <a:ext cx="652145" cy="0"/>
          </a:xfrm>
          <a:custGeom>
            <a:avLst/>
            <a:gdLst/>
            <a:ahLst/>
            <a:cxnLst/>
            <a:rect l="l" t="t" r="r" b="b"/>
            <a:pathLst>
              <a:path w="652145">
                <a:moveTo>
                  <a:pt x="0" y="0"/>
                </a:moveTo>
                <a:lnTo>
                  <a:pt x="652145" y="0"/>
                </a:lnTo>
              </a:path>
            </a:pathLst>
          </a:custGeom>
          <a:ln w="7620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507094" y="302895"/>
            <a:ext cx="636905" cy="0"/>
          </a:xfrm>
          <a:custGeom>
            <a:avLst/>
            <a:gdLst/>
            <a:ahLst/>
            <a:cxnLst/>
            <a:rect l="l" t="t" r="r" b="b"/>
            <a:pathLst>
              <a:path w="636904">
                <a:moveTo>
                  <a:pt x="0" y="0"/>
                </a:moveTo>
                <a:lnTo>
                  <a:pt x="636904" y="0"/>
                </a:lnTo>
              </a:path>
            </a:pathLst>
          </a:custGeom>
          <a:ln w="3175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0" y="316229"/>
            <a:ext cx="2352040" cy="0"/>
          </a:xfrm>
          <a:custGeom>
            <a:avLst/>
            <a:gdLst/>
            <a:ahLst/>
            <a:cxnLst/>
            <a:rect l="l" t="t" r="r" b="b"/>
            <a:pathLst>
              <a:path w="2352040">
                <a:moveTo>
                  <a:pt x="0" y="0"/>
                </a:moveTo>
                <a:lnTo>
                  <a:pt x="2352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824479" y="316229"/>
            <a:ext cx="2363470" cy="0"/>
          </a:xfrm>
          <a:custGeom>
            <a:avLst/>
            <a:gdLst/>
            <a:ahLst/>
            <a:cxnLst/>
            <a:rect l="l" t="t" r="r" b="b"/>
            <a:pathLst>
              <a:path w="2363470">
                <a:moveTo>
                  <a:pt x="0" y="0"/>
                </a:moveTo>
                <a:lnTo>
                  <a:pt x="236347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442959" y="316229"/>
            <a:ext cx="701040" cy="0"/>
          </a:xfrm>
          <a:custGeom>
            <a:avLst/>
            <a:gdLst/>
            <a:ahLst/>
            <a:cxnLst/>
            <a:rect l="l" t="t" r="r" b="b"/>
            <a:pathLst>
              <a:path w="701040">
                <a:moveTo>
                  <a:pt x="0" y="0"/>
                </a:moveTo>
                <a:lnTo>
                  <a:pt x="701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0" y="325374"/>
            <a:ext cx="2197100" cy="0"/>
          </a:xfrm>
          <a:custGeom>
            <a:avLst/>
            <a:gdLst/>
            <a:ahLst/>
            <a:cxnLst/>
            <a:rect l="l" t="t" r="r" b="b"/>
            <a:pathLst>
              <a:path w="2197100">
                <a:moveTo>
                  <a:pt x="0" y="0"/>
                </a:moveTo>
                <a:lnTo>
                  <a:pt x="219710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966085" y="325374"/>
            <a:ext cx="2258060" cy="0"/>
          </a:xfrm>
          <a:custGeom>
            <a:avLst/>
            <a:gdLst/>
            <a:ahLst/>
            <a:cxnLst/>
            <a:rect l="l" t="t" r="r" b="b"/>
            <a:pathLst>
              <a:path w="2258060">
                <a:moveTo>
                  <a:pt x="0" y="0"/>
                </a:moveTo>
                <a:lnTo>
                  <a:pt x="225806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411844" y="325374"/>
            <a:ext cx="732155" cy="0"/>
          </a:xfrm>
          <a:custGeom>
            <a:avLst/>
            <a:gdLst/>
            <a:ahLst/>
            <a:cxnLst/>
            <a:rect l="l" t="t" r="r" b="b"/>
            <a:pathLst>
              <a:path w="732154">
                <a:moveTo>
                  <a:pt x="0" y="0"/>
                </a:moveTo>
                <a:lnTo>
                  <a:pt x="732154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0" y="337184"/>
            <a:ext cx="1918335" cy="0"/>
          </a:xfrm>
          <a:custGeom>
            <a:avLst/>
            <a:gdLst/>
            <a:ahLst/>
            <a:cxnLst/>
            <a:rect l="l" t="t" r="r" b="b"/>
            <a:pathLst>
              <a:path w="1918335">
                <a:moveTo>
                  <a:pt x="0" y="0"/>
                </a:moveTo>
                <a:lnTo>
                  <a:pt x="1918335" y="0"/>
                </a:lnTo>
              </a:path>
            </a:pathLst>
          </a:custGeom>
          <a:ln w="3809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0" y="332104"/>
            <a:ext cx="1986914" cy="0"/>
          </a:xfrm>
          <a:custGeom>
            <a:avLst/>
            <a:gdLst/>
            <a:ahLst/>
            <a:cxnLst/>
            <a:rect l="l" t="t" r="r" b="b"/>
            <a:pathLst>
              <a:path w="1986914">
                <a:moveTo>
                  <a:pt x="0" y="0"/>
                </a:moveTo>
                <a:lnTo>
                  <a:pt x="1986914" y="0"/>
                </a:lnTo>
              </a:path>
            </a:pathLst>
          </a:custGeom>
          <a:ln w="635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107689" y="334200"/>
            <a:ext cx="2152650" cy="0"/>
          </a:xfrm>
          <a:custGeom>
            <a:avLst/>
            <a:gdLst/>
            <a:ahLst/>
            <a:cxnLst/>
            <a:rect l="l" t="t" r="r" b="b"/>
            <a:pathLst>
              <a:path w="2152650">
                <a:moveTo>
                  <a:pt x="0" y="0"/>
                </a:moveTo>
                <a:lnTo>
                  <a:pt x="2152650" y="0"/>
                </a:lnTo>
              </a:path>
            </a:pathLst>
          </a:custGeom>
          <a:ln w="1003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392159" y="336105"/>
            <a:ext cx="744855" cy="0"/>
          </a:xfrm>
          <a:custGeom>
            <a:avLst/>
            <a:gdLst/>
            <a:ahLst/>
            <a:cxnLst/>
            <a:rect l="l" t="t" r="r" b="b"/>
            <a:pathLst>
              <a:path w="744854">
                <a:moveTo>
                  <a:pt x="0" y="0"/>
                </a:moveTo>
                <a:lnTo>
                  <a:pt x="744855" y="0"/>
                </a:lnTo>
              </a:path>
            </a:pathLst>
          </a:custGeom>
          <a:ln w="622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409940" y="331088"/>
            <a:ext cx="734060" cy="0"/>
          </a:xfrm>
          <a:custGeom>
            <a:avLst/>
            <a:gdLst/>
            <a:ahLst/>
            <a:cxnLst/>
            <a:rect l="l" t="t" r="r" b="b"/>
            <a:pathLst>
              <a:path w="734059">
                <a:moveTo>
                  <a:pt x="0" y="0"/>
                </a:moveTo>
                <a:lnTo>
                  <a:pt x="734059" y="0"/>
                </a:lnTo>
              </a:path>
            </a:pathLst>
          </a:custGeom>
          <a:ln w="381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0" y="339852"/>
            <a:ext cx="9128125" cy="7620"/>
          </a:xfrm>
          <a:custGeom>
            <a:avLst/>
            <a:gdLst/>
            <a:ahLst/>
            <a:cxnLst/>
            <a:rect l="l" t="t" r="r" b="b"/>
            <a:pathLst>
              <a:path w="9128125" h="7620">
                <a:moveTo>
                  <a:pt x="1905762" y="0"/>
                </a:moveTo>
                <a:lnTo>
                  <a:pt x="0" y="0"/>
                </a:lnTo>
                <a:lnTo>
                  <a:pt x="0" y="7620"/>
                </a:lnTo>
                <a:lnTo>
                  <a:pt x="1844802" y="7620"/>
                </a:lnTo>
                <a:lnTo>
                  <a:pt x="1905762" y="0"/>
                </a:lnTo>
                <a:close/>
              </a:path>
              <a:path w="9128125" h="7620">
                <a:moveTo>
                  <a:pt x="5260721" y="0"/>
                </a:moveTo>
                <a:lnTo>
                  <a:pt x="3269869" y="0"/>
                </a:lnTo>
                <a:lnTo>
                  <a:pt x="3370834" y="5461"/>
                </a:lnTo>
                <a:lnTo>
                  <a:pt x="3393059" y="7620"/>
                </a:lnTo>
                <a:lnTo>
                  <a:pt x="5301361" y="7620"/>
                </a:lnTo>
                <a:lnTo>
                  <a:pt x="5275961" y="3301"/>
                </a:lnTo>
                <a:lnTo>
                  <a:pt x="5260721" y="0"/>
                </a:lnTo>
                <a:close/>
              </a:path>
              <a:path w="9128125" h="7620">
                <a:moveTo>
                  <a:pt x="9128125" y="0"/>
                </a:moveTo>
                <a:lnTo>
                  <a:pt x="8381365" y="0"/>
                </a:lnTo>
                <a:lnTo>
                  <a:pt x="8350250" y="7620"/>
                </a:lnTo>
                <a:lnTo>
                  <a:pt x="9103360" y="7620"/>
                </a:lnTo>
                <a:lnTo>
                  <a:pt x="9128125" y="0"/>
                </a:lnTo>
                <a:close/>
              </a:path>
            </a:pathLst>
          </a:custGeom>
          <a:solidFill>
            <a:srgbClr val="00C5D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0" y="352043"/>
            <a:ext cx="1844675" cy="0"/>
          </a:xfrm>
          <a:custGeom>
            <a:avLst/>
            <a:gdLst/>
            <a:ahLst/>
            <a:cxnLst/>
            <a:rect l="l" t="t" r="r" b="b"/>
            <a:pathLst>
              <a:path w="1844675">
                <a:moveTo>
                  <a:pt x="0" y="0"/>
                </a:moveTo>
                <a:lnTo>
                  <a:pt x="184467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392804" y="352043"/>
            <a:ext cx="1952625" cy="0"/>
          </a:xfrm>
          <a:custGeom>
            <a:avLst/>
            <a:gdLst/>
            <a:ahLst/>
            <a:cxnLst/>
            <a:rect l="l" t="t" r="r" b="b"/>
            <a:pathLst>
              <a:path w="1952625">
                <a:moveTo>
                  <a:pt x="0" y="0"/>
                </a:moveTo>
                <a:lnTo>
                  <a:pt x="1952117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318627" y="352043"/>
            <a:ext cx="784225" cy="0"/>
          </a:xfrm>
          <a:custGeom>
            <a:avLst/>
            <a:gdLst/>
            <a:ahLst/>
            <a:cxnLst/>
            <a:rect l="l" t="t" r="r" b="b"/>
            <a:pathLst>
              <a:path w="784225">
                <a:moveTo>
                  <a:pt x="0" y="0"/>
                </a:moveTo>
                <a:lnTo>
                  <a:pt x="78422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0" y="361950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4">
                <a:moveTo>
                  <a:pt x="0" y="0"/>
                </a:moveTo>
                <a:lnTo>
                  <a:pt x="1783588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471290" y="361950"/>
            <a:ext cx="1924050" cy="0"/>
          </a:xfrm>
          <a:custGeom>
            <a:avLst/>
            <a:gdLst/>
            <a:ahLst/>
            <a:cxnLst/>
            <a:rect l="l" t="t" r="r" b="b"/>
            <a:pathLst>
              <a:path w="1924050">
                <a:moveTo>
                  <a:pt x="0" y="0"/>
                </a:moveTo>
                <a:lnTo>
                  <a:pt x="1924050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284971" y="366585"/>
            <a:ext cx="765175" cy="0"/>
          </a:xfrm>
          <a:custGeom>
            <a:avLst/>
            <a:gdLst/>
            <a:ahLst/>
            <a:cxnLst/>
            <a:rect l="l" t="t" r="r" b="b"/>
            <a:pathLst>
              <a:path w="765175">
                <a:moveTo>
                  <a:pt x="0" y="0"/>
                </a:moveTo>
                <a:lnTo>
                  <a:pt x="765175" y="0"/>
                </a:lnTo>
              </a:path>
            </a:pathLst>
          </a:custGeom>
          <a:ln w="3175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302752" y="361251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9271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0" y="371093"/>
            <a:ext cx="1723389" cy="0"/>
          </a:xfrm>
          <a:custGeom>
            <a:avLst/>
            <a:gdLst/>
            <a:ahLst/>
            <a:cxnLst/>
            <a:rect l="l" t="t" r="r" b="b"/>
            <a:pathLst>
              <a:path w="1723389">
                <a:moveTo>
                  <a:pt x="0" y="0"/>
                </a:moveTo>
                <a:lnTo>
                  <a:pt x="1723389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550284" y="371093"/>
            <a:ext cx="1889760" cy="0"/>
          </a:xfrm>
          <a:custGeom>
            <a:avLst/>
            <a:gdLst/>
            <a:ahLst/>
            <a:cxnLst/>
            <a:rect l="l" t="t" r="r" b="b"/>
            <a:pathLst>
              <a:path w="1889760">
                <a:moveTo>
                  <a:pt x="0" y="0"/>
                </a:moveTo>
                <a:lnTo>
                  <a:pt x="1889760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251825" y="371093"/>
            <a:ext cx="800735" cy="0"/>
          </a:xfrm>
          <a:custGeom>
            <a:avLst/>
            <a:gdLst/>
            <a:ahLst/>
            <a:cxnLst/>
            <a:rect l="l" t="t" r="r" b="b"/>
            <a:pathLst>
              <a:path w="800734">
                <a:moveTo>
                  <a:pt x="0" y="0"/>
                </a:moveTo>
                <a:lnTo>
                  <a:pt x="800734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0" y="380238"/>
            <a:ext cx="1662430" cy="0"/>
          </a:xfrm>
          <a:custGeom>
            <a:avLst/>
            <a:gdLst/>
            <a:ahLst/>
            <a:cxnLst/>
            <a:rect l="l" t="t" r="r" b="b"/>
            <a:pathLst>
              <a:path w="1662430">
                <a:moveTo>
                  <a:pt x="0" y="0"/>
                </a:moveTo>
                <a:lnTo>
                  <a:pt x="166230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628135" y="380238"/>
            <a:ext cx="1855470" cy="0"/>
          </a:xfrm>
          <a:custGeom>
            <a:avLst/>
            <a:gdLst/>
            <a:ahLst/>
            <a:cxnLst/>
            <a:rect l="l" t="t" r="r" b="b"/>
            <a:pathLst>
              <a:path w="1855470">
                <a:moveTo>
                  <a:pt x="0" y="0"/>
                </a:moveTo>
                <a:lnTo>
                  <a:pt x="185534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220075" y="380238"/>
            <a:ext cx="801370" cy="0"/>
          </a:xfrm>
          <a:custGeom>
            <a:avLst/>
            <a:gdLst/>
            <a:ahLst/>
            <a:cxnLst/>
            <a:rect l="l" t="t" r="r" b="b"/>
            <a:pathLst>
              <a:path w="801370">
                <a:moveTo>
                  <a:pt x="0" y="0"/>
                </a:moveTo>
                <a:lnTo>
                  <a:pt x="801370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0" y="392429"/>
            <a:ext cx="1544320" cy="0"/>
          </a:xfrm>
          <a:custGeom>
            <a:avLst/>
            <a:gdLst/>
            <a:ahLst/>
            <a:cxnLst/>
            <a:rect l="l" t="t" r="r" b="b"/>
            <a:pathLst>
              <a:path w="1544320">
                <a:moveTo>
                  <a:pt x="0" y="0"/>
                </a:moveTo>
                <a:lnTo>
                  <a:pt x="1543812" y="0"/>
                </a:lnTo>
              </a:path>
            </a:pathLst>
          </a:custGeom>
          <a:ln w="3175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0" y="388620"/>
            <a:ext cx="1571625" cy="0"/>
          </a:xfrm>
          <a:custGeom>
            <a:avLst/>
            <a:gdLst/>
            <a:ahLst/>
            <a:cxnLst/>
            <a:rect l="l" t="t" r="r" b="b"/>
            <a:pathLst>
              <a:path w="1571625">
                <a:moveTo>
                  <a:pt x="0" y="0"/>
                </a:moveTo>
                <a:lnTo>
                  <a:pt x="1571117" y="0"/>
                </a:lnTo>
              </a:path>
            </a:pathLst>
          </a:custGeom>
          <a:ln w="507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718178" y="389381"/>
            <a:ext cx="1811020" cy="0"/>
          </a:xfrm>
          <a:custGeom>
            <a:avLst/>
            <a:gdLst/>
            <a:ahLst/>
            <a:cxnLst/>
            <a:rect l="l" t="t" r="r" b="b"/>
            <a:pathLst>
              <a:path w="1811020">
                <a:moveTo>
                  <a:pt x="0" y="0"/>
                </a:moveTo>
                <a:lnTo>
                  <a:pt x="1810639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389381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0" y="397763"/>
            <a:ext cx="1538605" cy="0"/>
          </a:xfrm>
          <a:custGeom>
            <a:avLst/>
            <a:gdLst/>
            <a:ahLst/>
            <a:cxnLst/>
            <a:rect l="l" t="t" r="r" b="b"/>
            <a:pathLst>
              <a:path w="1538605">
                <a:moveTo>
                  <a:pt x="0" y="0"/>
                </a:moveTo>
                <a:lnTo>
                  <a:pt x="1538605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796665" y="397763"/>
            <a:ext cx="1776095" cy="0"/>
          </a:xfrm>
          <a:custGeom>
            <a:avLst/>
            <a:gdLst/>
            <a:ahLst/>
            <a:cxnLst/>
            <a:rect l="l" t="t" r="r" b="b"/>
            <a:pathLst>
              <a:path w="1776095">
                <a:moveTo>
                  <a:pt x="0" y="0"/>
                </a:moveTo>
                <a:lnTo>
                  <a:pt x="1775587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145271" y="397763"/>
            <a:ext cx="812165" cy="0"/>
          </a:xfrm>
          <a:custGeom>
            <a:avLst/>
            <a:gdLst/>
            <a:ahLst/>
            <a:cxnLst/>
            <a:rect l="l" t="t" r="r" b="b"/>
            <a:pathLst>
              <a:path w="812165">
                <a:moveTo>
                  <a:pt x="0" y="0"/>
                </a:moveTo>
                <a:lnTo>
                  <a:pt x="812164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0" y="407669"/>
            <a:ext cx="1500505" cy="0"/>
          </a:xfrm>
          <a:custGeom>
            <a:avLst/>
            <a:gdLst/>
            <a:ahLst/>
            <a:cxnLst/>
            <a:rect l="l" t="t" r="r" b="b"/>
            <a:pathLst>
              <a:path w="1500505">
                <a:moveTo>
                  <a:pt x="0" y="0"/>
                </a:moveTo>
                <a:lnTo>
                  <a:pt x="1500505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875404" y="407669"/>
            <a:ext cx="1748155" cy="0"/>
          </a:xfrm>
          <a:custGeom>
            <a:avLst/>
            <a:gdLst/>
            <a:ahLst/>
            <a:cxnLst/>
            <a:rect l="l" t="t" r="r" b="b"/>
            <a:pathLst>
              <a:path w="1748154">
                <a:moveTo>
                  <a:pt x="0" y="0"/>
                </a:moveTo>
                <a:lnTo>
                  <a:pt x="1747647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102092" y="407669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>
                <a:moveTo>
                  <a:pt x="0" y="0"/>
                </a:moveTo>
                <a:lnTo>
                  <a:pt x="825500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0" y="416813"/>
            <a:ext cx="1463675" cy="0"/>
          </a:xfrm>
          <a:custGeom>
            <a:avLst/>
            <a:gdLst/>
            <a:ahLst/>
            <a:cxnLst/>
            <a:rect l="l" t="t" r="r" b="b"/>
            <a:pathLst>
              <a:path w="1463675">
                <a:moveTo>
                  <a:pt x="0" y="0"/>
                </a:moveTo>
                <a:lnTo>
                  <a:pt x="146316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953890" y="416813"/>
            <a:ext cx="1713864" cy="0"/>
          </a:xfrm>
          <a:custGeom>
            <a:avLst/>
            <a:gdLst/>
            <a:ahLst/>
            <a:cxnLst/>
            <a:rect l="l" t="t" r="r" b="b"/>
            <a:pathLst>
              <a:path w="1713864">
                <a:moveTo>
                  <a:pt x="0" y="0"/>
                </a:moveTo>
                <a:lnTo>
                  <a:pt x="171335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075930" y="419480"/>
            <a:ext cx="795020" cy="0"/>
          </a:xfrm>
          <a:custGeom>
            <a:avLst/>
            <a:gdLst/>
            <a:ahLst/>
            <a:cxnLst/>
            <a:rect l="l" t="t" r="r" b="b"/>
            <a:pathLst>
              <a:path w="795020">
                <a:moveTo>
                  <a:pt x="0" y="0"/>
                </a:moveTo>
                <a:lnTo>
                  <a:pt x="79451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097519" y="414147"/>
            <a:ext cx="792480" cy="0"/>
          </a:xfrm>
          <a:custGeom>
            <a:avLst/>
            <a:gdLst/>
            <a:ahLst/>
            <a:cxnLst/>
            <a:rect l="l" t="t" r="r" b="b"/>
            <a:pathLst>
              <a:path w="792479">
                <a:moveTo>
                  <a:pt x="0" y="0"/>
                </a:moveTo>
                <a:lnTo>
                  <a:pt x="79197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0" y="425958"/>
            <a:ext cx="1425575" cy="0"/>
          </a:xfrm>
          <a:custGeom>
            <a:avLst/>
            <a:gdLst/>
            <a:ahLst/>
            <a:cxnLst/>
            <a:rect l="l" t="t" r="r" b="b"/>
            <a:pathLst>
              <a:path w="1425575">
                <a:moveTo>
                  <a:pt x="0" y="0"/>
                </a:moveTo>
                <a:lnTo>
                  <a:pt x="1425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032503" y="425958"/>
            <a:ext cx="1679575" cy="0"/>
          </a:xfrm>
          <a:custGeom>
            <a:avLst/>
            <a:gdLst/>
            <a:ahLst/>
            <a:cxnLst/>
            <a:rect l="l" t="t" r="r" b="b"/>
            <a:pathLst>
              <a:path w="1679575">
                <a:moveTo>
                  <a:pt x="0" y="0"/>
                </a:moveTo>
                <a:lnTo>
                  <a:pt x="1679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026907" y="425958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0" y="435101"/>
            <a:ext cx="1382395" cy="0"/>
          </a:xfrm>
          <a:custGeom>
            <a:avLst/>
            <a:gdLst/>
            <a:ahLst/>
            <a:cxnLst/>
            <a:rect l="l" t="t" r="r" b="b"/>
            <a:pathLst>
              <a:path w="1382395">
                <a:moveTo>
                  <a:pt x="0" y="0"/>
                </a:moveTo>
                <a:lnTo>
                  <a:pt x="1381887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167123" y="435673"/>
            <a:ext cx="1573530" cy="0"/>
          </a:xfrm>
          <a:custGeom>
            <a:avLst/>
            <a:gdLst/>
            <a:ahLst/>
            <a:cxnLst/>
            <a:rect l="l" t="t" r="r" b="b"/>
            <a:pathLst>
              <a:path w="1573529">
                <a:moveTo>
                  <a:pt x="0" y="0"/>
                </a:moveTo>
                <a:lnTo>
                  <a:pt x="1573022" y="0"/>
                </a:lnTo>
              </a:path>
            </a:pathLst>
          </a:custGeom>
          <a:ln w="6476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127753" y="431863"/>
            <a:ext cx="1587500" cy="0"/>
          </a:xfrm>
          <a:custGeom>
            <a:avLst/>
            <a:gdLst/>
            <a:ahLst/>
            <a:cxnLst/>
            <a:rect l="l" t="t" r="r" b="b"/>
            <a:pathLst>
              <a:path w="1587500">
                <a:moveTo>
                  <a:pt x="0" y="0"/>
                </a:moveTo>
                <a:lnTo>
                  <a:pt x="1586992" y="0"/>
                </a:lnTo>
              </a:path>
            </a:pathLst>
          </a:custGeom>
          <a:ln w="3175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989569" y="435101"/>
            <a:ext cx="834390" cy="0"/>
          </a:xfrm>
          <a:custGeom>
            <a:avLst/>
            <a:gdLst/>
            <a:ahLst/>
            <a:cxnLst/>
            <a:rect l="l" t="t" r="r" b="b"/>
            <a:pathLst>
              <a:path w="834390">
                <a:moveTo>
                  <a:pt x="0" y="0"/>
                </a:moveTo>
                <a:lnTo>
                  <a:pt x="834389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0" y="444245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60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200652" y="444245"/>
            <a:ext cx="1621790" cy="0"/>
          </a:xfrm>
          <a:custGeom>
            <a:avLst/>
            <a:gdLst/>
            <a:ahLst/>
            <a:cxnLst/>
            <a:rect l="l" t="t" r="r" b="b"/>
            <a:pathLst>
              <a:path w="1621789">
                <a:moveTo>
                  <a:pt x="0" y="0"/>
                </a:moveTo>
                <a:lnTo>
                  <a:pt x="1621789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946008" y="444245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0" y="453390"/>
            <a:ext cx="1305560" cy="0"/>
          </a:xfrm>
          <a:custGeom>
            <a:avLst/>
            <a:gdLst/>
            <a:ahLst/>
            <a:cxnLst/>
            <a:rect l="l" t="t" r="r" b="b"/>
            <a:pathLst>
              <a:path w="1305560">
                <a:moveTo>
                  <a:pt x="0" y="0"/>
                </a:moveTo>
                <a:lnTo>
                  <a:pt x="130543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278376" y="453390"/>
            <a:ext cx="1596390" cy="0"/>
          </a:xfrm>
          <a:custGeom>
            <a:avLst/>
            <a:gdLst/>
            <a:ahLst/>
            <a:cxnLst/>
            <a:rect l="l" t="t" r="r" b="b"/>
            <a:pathLst>
              <a:path w="1596389">
                <a:moveTo>
                  <a:pt x="0" y="0"/>
                </a:moveTo>
                <a:lnTo>
                  <a:pt x="159626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909559" y="458088"/>
            <a:ext cx="802005" cy="0"/>
          </a:xfrm>
          <a:custGeom>
            <a:avLst/>
            <a:gdLst/>
            <a:ahLst/>
            <a:cxnLst/>
            <a:rect l="l" t="t" r="r" b="b"/>
            <a:pathLst>
              <a:path w="802004">
                <a:moveTo>
                  <a:pt x="0" y="0"/>
                </a:moveTo>
                <a:lnTo>
                  <a:pt x="802005" y="0"/>
                </a:lnTo>
              </a:path>
            </a:pathLst>
          </a:custGeom>
          <a:ln w="3175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931784" y="452755"/>
            <a:ext cx="800100" cy="0"/>
          </a:xfrm>
          <a:custGeom>
            <a:avLst/>
            <a:gdLst/>
            <a:ahLst/>
            <a:cxnLst/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ln w="939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0" y="462533"/>
            <a:ext cx="1267460" cy="0"/>
          </a:xfrm>
          <a:custGeom>
            <a:avLst/>
            <a:gdLst/>
            <a:ahLst/>
            <a:cxnLst/>
            <a:rect l="l" t="t" r="r" b="b"/>
            <a:pathLst>
              <a:path w="1267460">
                <a:moveTo>
                  <a:pt x="0" y="0"/>
                </a:moveTo>
                <a:lnTo>
                  <a:pt x="126738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357115" y="462533"/>
            <a:ext cx="1569720" cy="0"/>
          </a:xfrm>
          <a:custGeom>
            <a:avLst/>
            <a:gdLst/>
            <a:ahLst/>
            <a:cxnLst/>
            <a:rect l="l" t="t" r="r" b="b"/>
            <a:pathLst>
              <a:path w="1569720">
                <a:moveTo>
                  <a:pt x="0" y="0"/>
                </a:moveTo>
                <a:lnTo>
                  <a:pt x="156959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860156" y="462533"/>
            <a:ext cx="854075" cy="0"/>
          </a:xfrm>
          <a:custGeom>
            <a:avLst/>
            <a:gdLst/>
            <a:ahLst/>
            <a:cxnLst/>
            <a:rect l="l" t="t" r="r" b="b"/>
            <a:pathLst>
              <a:path w="854075">
                <a:moveTo>
                  <a:pt x="0" y="0"/>
                </a:moveTo>
                <a:lnTo>
                  <a:pt x="854075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0" y="474980"/>
            <a:ext cx="1197610" cy="0"/>
          </a:xfrm>
          <a:custGeom>
            <a:avLst/>
            <a:gdLst/>
            <a:ahLst/>
            <a:cxnLst/>
            <a:rect l="l" t="t" r="r" b="b"/>
            <a:pathLst>
              <a:path w="1197610">
                <a:moveTo>
                  <a:pt x="0" y="0"/>
                </a:moveTo>
                <a:lnTo>
                  <a:pt x="1196987" y="0"/>
                </a:lnTo>
              </a:path>
            </a:pathLst>
          </a:custGeom>
          <a:ln w="5079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0" y="469265"/>
            <a:ext cx="1216660" cy="0"/>
          </a:xfrm>
          <a:custGeom>
            <a:avLst/>
            <a:gdLst/>
            <a:ahLst/>
            <a:cxnLst/>
            <a:rect l="l" t="t" r="r" b="b"/>
            <a:pathLst>
              <a:path w="1216660">
                <a:moveTo>
                  <a:pt x="0" y="0"/>
                </a:moveTo>
                <a:lnTo>
                  <a:pt x="1216037" y="0"/>
                </a:lnTo>
              </a:path>
            </a:pathLst>
          </a:custGeom>
          <a:ln w="635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436236" y="471677"/>
            <a:ext cx="1543685" cy="0"/>
          </a:xfrm>
          <a:custGeom>
            <a:avLst/>
            <a:gdLst/>
            <a:ahLst/>
            <a:cxnLst/>
            <a:rect l="l" t="t" r="r" b="b"/>
            <a:pathLst>
              <a:path w="1543685">
                <a:moveTo>
                  <a:pt x="0" y="0"/>
                </a:moveTo>
                <a:lnTo>
                  <a:pt x="1543685" y="0"/>
                </a:lnTo>
              </a:path>
            </a:pathLst>
          </a:custGeom>
          <a:ln w="10667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818246" y="476313"/>
            <a:ext cx="821055" cy="0"/>
          </a:xfrm>
          <a:custGeom>
            <a:avLst/>
            <a:gdLst/>
            <a:ahLst/>
            <a:cxnLst/>
            <a:rect l="l" t="t" r="r" b="b"/>
            <a:pathLst>
              <a:path w="821054">
                <a:moveTo>
                  <a:pt x="0" y="0"/>
                </a:moveTo>
                <a:lnTo>
                  <a:pt x="821054" y="0"/>
                </a:lnTo>
              </a:path>
            </a:pathLst>
          </a:custGeom>
          <a:ln w="3175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844281" y="470979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975" y="0"/>
                </a:lnTo>
              </a:path>
            </a:pathLst>
          </a:custGeom>
          <a:ln w="927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0" y="480822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60">
                <a:moveTo>
                  <a:pt x="0" y="0"/>
                </a:moveTo>
                <a:lnTo>
                  <a:pt x="1191247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525517" y="480822"/>
            <a:ext cx="1506220" cy="0"/>
          </a:xfrm>
          <a:custGeom>
            <a:avLst/>
            <a:gdLst/>
            <a:ahLst/>
            <a:cxnLst/>
            <a:rect l="l" t="t" r="r" b="b"/>
            <a:pathLst>
              <a:path w="1506220">
                <a:moveTo>
                  <a:pt x="0" y="0"/>
                </a:moveTo>
                <a:lnTo>
                  <a:pt x="1506220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768463" y="480822"/>
            <a:ext cx="868044" cy="0"/>
          </a:xfrm>
          <a:custGeom>
            <a:avLst/>
            <a:gdLst/>
            <a:ahLst/>
            <a:cxnLst/>
            <a:rect l="l" t="t" r="r" b="b"/>
            <a:pathLst>
              <a:path w="868045">
                <a:moveTo>
                  <a:pt x="0" y="0"/>
                </a:moveTo>
                <a:lnTo>
                  <a:pt x="868044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0" y="489966"/>
            <a:ext cx="1164590" cy="0"/>
          </a:xfrm>
          <a:custGeom>
            <a:avLst/>
            <a:gdLst/>
            <a:ahLst/>
            <a:cxnLst/>
            <a:rect l="l" t="t" r="r" b="b"/>
            <a:pathLst>
              <a:path w="1164590">
                <a:moveTo>
                  <a:pt x="0" y="0"/>
                </a:moveTo>
                <a:lnTo>
                  <a:pt x="1164043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604130" y="489966"/>
            <a:ext cx="1489075" cy="0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716393" y="489966"/>
            <a:ext cx="879475" cy="0"/>
          </a:xfrm>
          <a:custGeom>
            <a:avLst/>
            <a:gdLst/>
            <a:ahLst/>
            <a:cxnLst/>
            <a:rect l="l" t="t" r="r" b="b"/>
            <a:pathLst>
              <a:path w="879475">
                <a:moveTo>
                  <a:pt x="0" y="0"/>
                </a:moveTo>
                <a:lnTo>
                  <a:pt x="878966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0" y="499109"/>
            <a:ext cx="1137285" cy="0"/>
          </a:xfrm>
          <a:custGeom>
            <a:avLst/>
            <a:gdLst/>
            <a:ahLst/>
            <a:cxnLst/>
            <a:rect l="l" t="t" r="r" b="b"/>
            <a:pathLst>
              <a:path w="1137285">
                <a:moveTo>
                  <a:pt x="0" y="0"/>
                </a:moveTo>
                <a:lnTo>
                  <a:pt x="113675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682871" y="499109"/>
            <a:ext cx="1462405" cy="0"/>
          </a:xfrm>
          <a:custGeom>
            <a:avLst/>
            <a:gdLst/>
            <a:ahLst/>
            <a:cxnLst/>
            <a:rect l="l" t="t" r="r" b="b"/>
            <a:pathLst>
              <a:path w="1462404">
                <a:moveTo>
                  <a:pt x="0" y="0"/>
                </a:moveTo>
                <a:lnTo>
                  <a:pt x="1461896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670165" y="499109"/>
            <a:ext cx="883919" cy="0"/>
          </a:xfrm>
          <a:custGeom>
            <a:avLst/>
            <a:gdLst/>
            <a:ahLst/>
            <a:cxnLst/>
            <a:rect l="l" t="t" r="r" b="b"/>
            <a:pathLst>
              <a:path w="883920">
                <a:moveTo>
                  <a:pt x="0" y="0"/>
                </a:moveTo>
                <a:lnTo>
                  <a:pt x="88341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0" y="508254"/>
            <a:ext cx="1109980" cy="0"/>
          </a:xfrm>
          <a:custGeom>
            <a:avLst/>
            <a:gdLst/>
            <a:ahLst/>
            <a:cxnLst/>
            <a:rect l="l" t="t" r="r" b="b"/>
            <a:pathLst>
              <a:path w="1109980">
                <a:moveTo>
                  <a:pt x="0" y="0"/>
                </a:moveTo>
                <a:lnTo>
                  <a:pt x="1109980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822825" y="510286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3345" y="0"/>
                </a:lnTo>
              </a:path>
            </a:pathLst>
          </a:custGeom>
          <a:ln w="660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777740" y="504951"/>
            <a:ext cx="1370330" cy="0"/>
          </a:xfrm>
          <a:custGeom>
            <a:avLst/>
            <a:gdLst/>
            <a:ahLst/>
            <a:cxnLst/>
            <a:rect l="l" t="t" r="r" b="b"/>
            <a:pathLst>
              <a:path w="1370329">
                <a:moveTo>
                  <a:pt x="0" y="0"/>
                </a:moveTo>
                <a:lnTo>
                  <a:pt x="1370330" y="0"/>
                </a:lnTo>
              </a:path>
            </a:pathLst>
          </a:custGeom>
          <a:ln w="406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623809" y="508254"/>
            <a:ext cx="887094" cy="0"/>
          </a:xfrm>
          <a:custGeom>
            <a:avLst/>
            <a:gdLst/>
            <a:ahLst/>
            <a:cxnLst/>
            <a:rect l="l" t="t" r="r" b="b"/>
            <a:pathLst>
              <a:path w="887095">
                <a:moveTo>
                  <a:pt x="0" y="0"/>
                </a:moveTo>
                <a:lnTo>
                  <a:pt x="887095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0" y="518159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8915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851019" y="518159"/>
            <a:ext cx="1436370" cy="0"/>
          </a:xfrm>
          <a:custGeom>
            <a:avLst/>
            <a:gdLst/>
            <a:ahLst/>
            <a:cxnLst/>
            <a:rect l="l" t="t" r="r" b="b"/>
            <a:pathLst>
              <a:path w="1436370">
                <a:moveTo>
                  <a:pt x="0" y="0"/>
                </a:moveTo>
                <a:lnTo>
                  <a:pt x="1436369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580376" y="521398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725" y="0"/>
                </a:lnTo>
              </a:path>
            </a:pathLst>
          </a:custGeom>
          <a:ln w="3175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607681" y="516826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6476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0" y="526541"/>
            <a:ext cx="1051560" cy="0"/>
          </a:xfrm>
          <a:custGeom>
            <a:avLst/>
            <a:gdLst/>
            <a:ahLst/>
            <a:cxnLst/>
            <a:rect l="l" t="t" r="r" b="b"/>
            <a:pathLst>
              <a:path w="1051560">
                <a:moveTo>
                  <a:pt x="0" y="0"/>
                </a:moveTo>
                <a:lnTo>
                  <a:pt x="1051509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929251" y="526541"/>
            <a:ext cx="1431925" cy="0"/>
          </a:xfrm>
          <a:custGeom>
            <a:avLst/>
            <a:gdLst/>
            <a:ahLst/>
            <a:cxnLst/>
            <a:rect l="l" t="t" r="r" b="b"/>
            <a:pathLst>
              <a:path w="1431925">
                <a:moveTo>
                  <a:pt x="0" y="0"/>
                </a:moveTo>
                <a:lnTo>
                  <a:pt x="143192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495158" y="526541"/>
            <a:ext cx="926465" cy="0"/>
          </a:xfrm>
          <a:custGeom>
            <a:avLst/>
            <a:gdLst/>
            <a:ahLst/>
            <a:cxnLst/>
            <a:rect l="l" t="t" r="r" b="b"/>
            <a:pathLst>
              <a:path w="926465">
                <a:moveTo>
                  <a:pt x="0" y="0"/>
                </a:moveTo>
                <a:lnTo>
                  <a:pt x="92646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0" y="535686"/>
            <a:ext cx="1024255" cy="0"/>
          </a:xfrm>
          <a:custGeom>
            <a:avLst/>
            <a:gdLst/>
            <a:ahLst/>
            <a:cxnLst/>
            <a:rect l="l" t="t" r="r" b="b"/>
            <a:pathLst>
              <a:path w="1024255">
                <a:moveTo>
                  <a:pt x="0" y="0"/>
                </a:moveTo>
                <a:lnTo>
                  <a:pt x="1024229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007483" y="535686"/>
            <a:ext cx="1438275" cy="0"/>
          </a:xfrm>
          <a:custGeom>
            <a:avLst/>
            <a:gdLst/>
            <a:ahLst/>
            <a:cxnLst/>
            <a:rect l="l" t="t" r="r" b="b"/>
            <a:pathLst>
              <a:path w="1438275">
                <a:moveTo>
                  <a:pt x="0" y="0"/>
                </a:moveTo>
                <a:lnTo>
                  <a:pt x="1438147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426070" y="538987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>
                <a:moveTo>
                  <a:pt x="0" y="0"/>
                </a:moveTo>
                <a:lnTo>
                  <a:pt x="913129" y="0"/>
                </a:lnTo>
              </a:path>
            </a:pathLst>
          </a:custGeom>
          <a:ln w="4064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468616" y="533654"/>
            <a:ext cx="895985" cy="0"/>
          </a:xfrm>
          <a:custGeom>
            <a:avLst/>
            <a:gdLst/>
            <a:ahLst/>
            <a:cxnLst/>
            <a:rect l="l" t="t" r="r" b="b"/>
            <a:pathLst>
              <a:path w="895984">
                <a:moveTo>
                  <a:pt x="0" y="0"/>
                </a:moveTo>
                <a:lnTo>
                  <a:pt x="895984" y="0"/>
                </a:lnTo>
              </a:path>
            </a:pathLst>
          </a:custGeom>
          <a:ln w="6603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0" y="544830"/>
            <a:ext cx="998219" cy="0"/>
          </a:xfrm>
          <a:custGeom>
            <a:avLst/>
            <a:gdLst/>
            <a:ahLst/>
            <a:cxnLst/>
            <a:rect l="l" t="t" r="r" b="b"/>
            <a:pathLst>
              <a:path w="998219">
                <a:moveTo>
                  <a:pt x="0" y="0"/>
                </a:moveTo>
                <a:lnTo>
                  <a:pt x="997661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086730" y="544830"/>
            <a:ext cx="1434465" cy="0"/>
          </a:xfrm>
          <a:custGeom>
            <a:avLst/>
            <a:gdLst/>
            <a:ahLst/>
            <a:cxnLst/>
            <a:rect l="l" t="t" r="r" b="b"/>
            <a:pathLst>
              <a:path w="1434465">
                <a:moveTo>
                  <a:pt x="0" y="0"/>
                </a:moveTo>
                <a:lnTo>
                  <a:pt x="1433957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336663" y="544830"/>
            <a:ext cx="1000125" cy="0"/>
          </a:xfrm>
          <a:custGeom>
            <a:avLst/>
            <a:gdLst/>
            <a:ahLst/>
            <a:cxnLst/>
            <a:rect l="l" t="t" r="r" b="b"/>
            <a:pathLst>
              <a:path w="1000125">
                <a:moveTo>
                  <a:pt x="0" y="0"/>
                </a:moveTo>
                <a:lnTo>
                  <a:pt x="999616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0" y="553973"/>
            <a:ext cx="970280" cy="0"/>
          </a:xfrm>
          <a:custGeom>
            <a:avLst/>
            <a:gdLst/>
            <a:ahLst/>
            <a:cxnLst/>
            <a:rect l="l" t="t" r="r" b="b"/>
            <a:pathLst>
              <a:path w="970280">
                <a:moveTo>
                  <a:pt x="0" y="0"/>
                </a:moveTo>
                <a:lnTo>
                  <a:pt x="970229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242940" y="557974"/>
            <a:ext cx="1354455" cy="0"/>
          </a:xfrm>
          <a:custGeom>
            <a:avLst/>
            <a:gdLst/>
            <a:ahLst/>
            <a:cxnLst/>
            <a:rect l="l" t="t" r="r" b="b"/>
            <a:pathLst>
              <a:path w="1354454">
                <a:moveTo>
                  <a:pt x="0" y="0"/>
                </a:moveTo>
                <a:lnTo>
                  <a:pt x="1354455" y="0"/>
                </a:lnTo>
              </a:path>
            </a:pathLst>
          </a:custGeom>
          <a:ln w="3175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197855" y="552640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59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8000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261479" y="553973"/>
            <a:ext cx="1022350" cy="0"/>
          </a:xfrm>
          <a:custGeom>
            <a:avLst/>
            <a:gdLst/>
            <a:ahLst/>
            <a:cxnLst/>
            <a:rect l="l" t="t" r="r" b="b"/>
            <a:pathLst>
              <a:path w="1022350">
                <a:moveTo>
                  <a:pt x="0" y="0"/>
                </a:moveTo>
                <a:lnTo>
                  <a:pt x="1022350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0" y="56388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177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254752" y="563880"/>
            <a:ext cx="1535430" cy="0"/>
          </a:xfrm>
          <a:custGeom>
            <a:avLst/>
            <a:gdLst/>
            <a:ahLst/>
            <a:cxnLst/>
            <a:rect l="l" t="t" r="r" b="b"/>
            <a:pathLst>
              <a:path w="1535429">
                <a:moveTo>
                  <a:pt x="0" y="0"/>
                </a:moveTo>
                <a:lnTo>
                  <a:pt x="1535429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085456" y="563880"/>
            <a:ext cx="1140460" cy="0"/>
          </a:xfrm>
          <a:custGeom>
            <a:avLst/>
            <a:gdLst/>
            <a:ahLst/>
            <a:cxnLst/>
            <a:rect l="l" t="t" r="r" b="b"/>
            <a:pathLst>
              <a:path w="1140459">
                <a:moveTo>
                  <a:pt x="0" y="0"/>
                </a:moveTo>
                <a:lnTo>
                  <a:pt x="1140460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0" y="568451"/>
            <a:ext cx="8174355" cy="7620"/>
          </a:xfrm>
          <a:custGeom>
            <a:avLst/>
            <a:gdLst/>
            <a:ahLst/>
            <a:cxnLst/>
            <a:rect l="l" t="t" r="r" b="b"/>
            <a:pathLst>
              <a:path w="8174355" h="7620">
                <a:moveTo>
                  <a:pt x="912469" y="0"/>
                </a:moveTo>
                <a:lnTo>
                  <a:pt x="0" y="0"/>
                </a:lnTo>
                <a:lnTo>
                  <a:pt x="0" y="7620"/>
                </a:lnTo>
                <a:lnTo>
                  <a:pt x="886434" y="7620"/>
                </a:lnTo>
                <a:lnTo>
                  <a:pt x="892784" y="5461"/>
                </a:lnTo>
                <a:lnTo>
                  <a:pt x="912469" y="0"/>
                </a:lnTo>
                <a:close/>
              </a:path>
              <a:path w="8174355" h="7620">
                <a:moveTo>
                  <a:pt x="6789801" y="0"/>
                </a:moveTo>
                <a:lnTo>
                  <a:pt x="5332603" y="0"/>
                </a:lnTo>
                <a:lnTo>
                  <a:pt x="5411343" y="7620"/>
                </a:lnTo>
                <a:lnTo>
                  <a:pt x="8123301" y="7620"/>
                </a:lnTo>
                <a:lnTo>
                  <a:pt x="8130285" y="6476"/>
                </a:lnTo>
                <a:lnTo>
                  <a:pt x="6933946" y="6476"/>
                </a:lnTo>
                <a:lnTo>
                  <a:pt x="6789801" y="0"/>
                </a:lnTo>
                <a:close/>
              </a:path>
              <a:path w="8174355" h="7620">
                <a:moveTo>
                  <a:pt x="8174101" y="0"/>
                </a:moveTo>
                <a:lnTo>
                  <a:pt x="7085076" y="0"/>
                </a:lnTo>
                <a:lnTo>
                  <a:pt x="6933946" y="6476"/>
                </a:lnTo>
                <a:lnTo>
                  <a:pt x="8130285" y="6476"/>
                </a:lnTo>
                <a:lnTo>
                  <a:pt x="8174101" y="0"/>
                </a:lnTo>
                <a:close/>
              </a:path>
            </a:pathLst>
          </a:custGeom>
          <a:solidFill>
            <a:srgbClr val="00ACD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0" y="581405"/>
            <a:ext cx="886460" cy="0"/>
          </a:xfrm>
          <a:custGeom>
            <a:avLst/>
            <a:gdLst/>
            <a:ahLst/>
            <a:cxnLst/>
            <a:rect l="l" t="t" r="r" b="b"/>
            <a:pathLst>
              <a:path w="886460">
                <a:moveTo>
                  <a:pt x="0" y="0"/>
                </a:moveTo>
                <a:lnTo>
                  <a:pt x="886396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411089" y="581405"/>
            <a:ext cx="2712085" cy="0"/>
          </a:xfrm>
          <a:custGeom>
            <a:avLst/>
            <a:gdLst/>
            <a:ahLst/>
            <a:cxnLst/>
            <a:rect l="l" t="t" r="r" b="b"/>
            <a:pathLst>
              <a:path w="2712084">
                <a:moveTo>
                  <a:pt x="0" y="0"/>
                </a:moveTo>
                <a:lnTo>
                  <a:pt x="2711831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0" y="590550"/>
            <a:ext cx="864869" cy="0"/>
          </a:xfrm>
          <a:custGeom>
            <a:avLst/>
            <a:gdLst/>
            <a:ahLst/>
            <a:cxnLst/>
            <a:rect l="l" t="t" r="r" b="b"/>
            <a:pathLst>
              <a:path w="864869">
                <a:moveTo>
                  <a:pt x="0" y="0"/>
                </a:moveTo>
                <a:lnTo>
                  <a:pt x="864857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490083" y="590550"/>
            <a:ext cx="2581910" cy="0"/>
          </a:xfrm>
          <a:custGeom>
            <a:avLst/>
            <a:gdLst/>
            <a:ahLst/>
            <a:cxnLst/>
            <a:rect l="l" t="t" r="r" b="b"/>
            <a:pathLst>
              <a:path w="2581909">
                <a:moveTo>
                  <a:pt x="0" y="0"/>
                </a:moveTo>
                <a:lnTo>
                  <a:pt x="2581910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0" y="599694"/>
            <a:ext cx="843280" cy="0"/>
          </a:xfrm>
          <a:custGeom>
            <a:avLst/>
            <a:gdLst/>
            <a:ahLst/>
            <a:cxnLst/>
            <a:rect l="l" t="t" r="r" b="b"/>
            <a:pathLst>
              <a:path w="843280">
                <a:moveTo>
                  <a:pt x="0" y="0"/>
                </a:moveTo>
                <a:lnTo>
                  <a:pt x="842670" y="0"/>
                </a:lnTo>
              </a:path>
            </a:pathLst>
          </a:custGeom>
          <a:ln w="10667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619241" y="600329"/>
            <a:ext cx="2360930" cy="0"/>
          </a:xfrm>
          <a:custGeom>
            <a:avLst/>
            <a:gdLst/>
            <a:ahLst/>
            <a:cxnLst/>
            <a:rect l="l" t="t" r="r" b="b"/>
            <a:pathLst>
              <a:path w="2360929">
                <a:moveTo>
                  <a:pt x="0" y="0"/>
                </a:moveTo>
                <a:lnTo>
                  <a:pt x="2360422" y="0"/>
                </a:lnTo>
              </a:path>
            </a:pathLst>
          </a:custGeom>
          <a:ln w="9398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574157" y="594994"/>
            <a:ext cx="2444115" cy="0"/>
          </a:xfrm>
          <a:custGeom>
            <a:avLst/>
            <a:gdLst/>
            <a:ahLst/>
            <a:cxnLst/>
            <a:rect l="l" t="t" r="r" b="b"/>
            <a:pathLst>
              <a:path w="2444115">
                <a:moveTo>
                  <a:pt x="0" y="0"/>
                </a:moveTo>
                <a:lnTo>
                  <a:pt x="2443607" y="0"/>
                </a:lnTo>
              </a:path>
            </a:pathLst>
          </a:custGeom>
          <a:ln w="3175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609600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>
                <a:moveTo>
                  <a:pt x="0" y="0"/>
                </a:moveTo>
                <a:lnTo>
                  <a:pt x="817829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657469" y="609600"/>
            <a:ext cx="2286635" cy="0"/>
          </a:xfrm>
          <a:custGeom>
            <a:avLst/>
            <a:gdLst/>
            <a:ahLst/>
            <a:cxnLst/>
            <a:rect l="l" t="t" r="r" b="b"/>
            <a:pathLst>
              <a:path w="2286634">
                <a:moveTo>
                  <a:pt x="0" y="0"/>
                </a:moveTo>
                <a:lnTo>
                  <a:pt x="2286507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0" y="618744"/>
            <a:ext cx="796290" cy="0"/>
          </a:xfrm>
          <a:custGeom>
            <a:avLst/>
            <a:gdLst/>
            <a:ahLst/>
            <a:cxnLst/>
            <a:rect l="l" t="t" r="r" b="b"/>
            <a:pathLst>
              <a:path w="796290">
                <a:moveTo>
                  <a:pt x="0" y="0"/>
                </a:moveTo>
                <a:lnTo>
                  <a:pt x="795693" y="0"/>
                </a:lnTo>
              </a:path>
            </a:pathLst>
          </a:custGeom>
          <a:ln w="9143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818759" y="622173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312" y="0"/>
                </a:lnTo>
              </a:path>
            </a:pathLst>
          </a:custGeom>
          <a:ln w="3175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770498" y="617601"/>
            <a:ext cx="2076450" cy="0"/>
          </a:xfrm>
          <a:custGeom>
            <a:avLst/>
            <a:gdLst/>
            <a:ahLst/>
            <a:cxnLst/>
            <a:rect l="l" t="t" r="r" b="b"/>
            <a:pathLst>
              <a:path w="2076450">
                <a:moveTo>
                  <a:pt x="0" y="0"/>
                </a:moveTo>
                <a:lnTo>
                  <a:pt x="2075942" y="0"/>
                </a:lnTo>
              </a:path>
            </a:pathLst>
          </a:custGeom>
          <a:ln w="6857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0" y="62712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141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819013" y="627126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439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0" y="636269"/>
            <a:ext cx="752475" cy="0"/>
          </a:xfrm>
          <a:custGeom>
            <a:avLst/>
            <a:gdLst/>
            <a:ahLst/>
            <a:cxnLst/>
            <a:rect l="l" t="t" r="r" b="b"/>
            <a:pathLst>
              <a:path w="752475">
                <a:moveTo>
                  <a:pt x="0" y="0"/>
                </a:moveTo>
                <a:lnTo>
                  <a:pt x="75191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919470" y="636269"/>
            <a:ext cx="1819275" cy="0"/>
          </a:xfrm>
          <a:custGeom>
            <a:avLst/>
            <a:gdLst/>
            <a:ahLst/>
            <a:cxnLst/>
            <a:rect l="l" t="t" r="r" b="b"/>
            <a:pathLst>
              <a:path w="1819275">
                <a:moveTo>
                  <a:pt x="0" y="0"/>
                </a:moveTo>
                <a:lnTo>
                  <a:pt x="181876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0" y="645413"/>
            <a:ext cx="730885" cy="0"/>
          </a:xfrm>
          <a:custGeom>
            <a:avLst/>
            <a:gdLst/>
            <a:ahLst/>
            <a:cxnLst/>
            <a:rect l="l" t="t" r="r" b="b"/>
            <a:pathLst>
              <a:path w="730885">
                <a:moveTo>
                  <a:pt x="0" y="0"/>
                </a:moveTo>
                <a:lnTo>
                  <a:pt x="730326" y="0"/>
                </a:lnTo>
              </a:path>
            </a:pathLst>
          </a:custGeom>
          <a:ln w="10668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099175" y="64738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3806" y="0"/>
                </a:lnTo>
              </a:path>
            </a:pathLst>
          </a:custGeom>
          <a:ln w="6731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041390" y="642048"/>
            <a:ext cx="1613535" cy="0"/>
          </a:xfrm>
          <a:custGeom>
            <a:avLst/>
            <a:gdLst/>
            <a:ahLst/>
            <a:cxnLst/>
            <a:rect l="l" t="t" r="r" b="b"/>
            <a:pathLst>
              <a:path w="1613534">
                <a:moveTo>
                  <a:pt x="0" y="0"/>
                </a:moveTo>
                <a:lnTo>
                  <a:pt x="1613027" y="0"/>
                </a:lnTo>
              </a:path>
            </a:pathLst>
          </a:custGeom>
          <a:ln w="3937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0" y="655319"/>
            <a:ext cx="704850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824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134480" y="655319"/>
            <a:ext cx="1430020" cy="0"/>
          </a:xfrm>
          <a:custGeom>
            <a:avLst/>
            <a:gdLst/>
            <a:ahLst/>
            <a:cxnLst/>
            <a:rect l="l" t="t" r="r" b="b"/>
            <a:pathLst>
              <a:path w="1430020">
                <a:moveTo>
                  <a:pt x="0" y="0"/>
                </a:moveTo>
                <a:lnTo>
                  <a:pt x="1430020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0" y="664463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5">
                <a:moveTo>
                  <a:pt x="0" y="0"/>
                </a:moveTo>
                <a:lnTo>
                  <a:pt x="683285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235319" y="664463"/>
            <a:ext cx="1226185" cy="0"/>
          </a:xfrm>
          <a:custGeom>
            <a:avLst/>
            <a:gdLst/>
            <a:ahLst/>
            <a:cxnLst/>
            <a:rect l="l" t="t" r="r" b="b"/>
            <a:pathLst>
              <a:path w="1226184">
                <a:moveTo>
                  <a:pt x="0" y="0"/>
                </a:moveTo>
                <a:lnTo>
                  <a:pt x="1226184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0" y="672845"/>
            <a:ext cx="661670" cy="0"/>
          </a:xfrm>
          <a:custGeom>
            <a:avLst/>
            <a:gdLst/>
            <a:ahLst/>
            <a:cxnLst/>
            <a:rect l="l" t="t" r="r" b="b"/>
            <a:pathLst>
              <a:path w="661670">
                <a:moveTo>
                  <a:pt x="0" y="0"/>
                </a:moveTo>
                <a:lnTo>
                  <a:pt x="661047" y="0"/>
                </a:lnTo>
              </a:path>
            </a:pathLst>
          </a:custGeom>
          <a:ln w="10667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452996" y="673544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9270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343141" y="668210"/>
            <a:ext cx="1007110" cy="0"/>
          </a:xfrm>
          <a:custGeom>
            <a:avLst/>
            <a:gdLst/>
            <a:ahLst/>
            <a:cxnLst/>
            <a:rect l="l" t="t" r="r" b="b"/>
            <a:pathLst>
              <a:path w="1007109">
                <a:moveTo>
                  <a:pt x="0" y="0"/>
                </a:moveTo>
                <a:lnTo>
                  <a:pt x="1007110" y="0"/>
                </a:lnTo>
              </a:path>
            </a:pathLst>
          </a:custGeom>
          <a:ln w="3175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0" y="686434"/>
            <a:ext cx="615950" cy="0"/>
          </a:xfrm>
          <a:custGeom>
            <a:avLst/>
            <a:gdLst/>
            <a:ahLst/>
            <a:cxnLst/>
            <a:rect l="l" t="t" r="r" b="b"/>
            <a:pathLst>
              <a:path w="615950">
                <a:moveTo>
                  <a:pt x="0" y="0"/>
                </a:moveTo>
                <a:lnTo>
                  <a:pt x="615950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0" y="681355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5">
                <a:moveTo>
                  <a:pt x="0" y="0"/>
                </a:moveTo>
                <a:lnTo>
                  <a:pt x="628015" y="0"/>
                </a:lnTo>
              </a:path>
            </a:pathLst>
          </a:custGeom>
          <a:ln w="8890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658609" y="682688"/>
            <a:ext cx="417195" cy="0"/>
          </a:xfrm>
          <a:custGeom>
            <a:avLst/>
            <a:gdLst/>
            <a:ahLst/>
            <a:cxnLst/>
            <a:rect l="l" t="t" r="r" b="b"/>
            <a:pathLst>
              <a:path w="417195">
                <a:moveTo>
                  <a:pt x="0" y="0"/>
                </a:moveTo>
                <a:lnTo>
                  <a:pt x="417195" y="0"/>
                </a:lnTo>
              </a:path>
            </a:pathLst>
          </a:custGeom>
          <a:ln w="9271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541134" y="677354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485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0" y="691895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>
                <a:moveTo>
                  <a:pt x="0" y="0"/>
                </a:moveTo>
                <a:lnTo>
                  <a:pt x="614641" y="0"/>
                </a:lnTo>
              </a:path>
            </a:pathLst>
          </a:custGeom>
          <a:ln w="9143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761098" y="68865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>
                <a:moveTo>
                  <a:pt x="0" y="0"/>
                </a:moveTo>
                <a:lnTo>
                  <a:pt x="151765" y="0"/>
                </a:lnTo>
              </a:path>
            </a:pathLst>
          </a:custGeom>
          <a:ln w="3175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0" y="701040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408" y="0"/>
                </a:lnTo>
              </a:path>
            </a:pathLst>
          </a:custGeom>
          <a:ln w="9144">
            <a:solidFill>
              <a:srgbClr val="009E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0" y="710183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9143">
            <a:solidFill>
              <a:srgbClr val="009D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0" y="718566"/>
            <a:ext cx="561340" cy="0"/>
          </a:xfrm>
          <a:custGeom>
            <a:avLst/>
            <a:gdLst/>
            <a:ahLst/>
            <a:cxnLst/>
            <a:rect l="l" t="t" r="r" b="b"/>
            <a:pathLst>
              <a:path w="561340">
                <a:moveTo>
                  <a:pt x="0" y="0"/>
                </a:moveTo>
                <a:lnTo>
                  <a:pt x="560832" y="0"/>
                </a:lnTo>
              </a:path>
            </a:pathLst>
          </a:custGeom>
          <a:ln w="10667">
            <a:solidFill>
              <a:srgbClr val="009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0" y="727709"/>
            <a:ext cx="543560" cy="0"/>
          </a:xfrm>
          <a:custGeom>
            <a:avLst/>
            <a:gdLst/>
            <a:ahLst/>
            <a:cxnLst/>
            <a:rect l="l" t="t" r="r" b="b"/>
            <a:pathLst>
              <a:path w="543560">
                <a:moveTo>
                  <a:pt x="0" y="0"/>
                </a:moveTo>
                <a:lnTo>
                  <a:pt x="543433" y="0"/>
                </a:lnTo>
              </a:path>
            </a:pathLst>
          </a:custGeom>
          <a:ln w="10668">
            <a:solidFill>
              <a:srgbClr val="009B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0" y="737616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5">
                <a:moveTo>
                  <a:pt x="0" y="0"/>
                </a:moveTo>
                <a:lnTo>
                  <a:pt x="522097" y="0"/>
                </a:lnTo>
              </a:path>
            </a:pathLst>
          </a:custGeom>
          <a:ln w="9143">
            <a:solidFill>
              <a:srgbClr val="009A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0" y="75133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>
                <a:moveTo>
                  <a:pt x="0" y="0"/>
                </a:moveTo>
                <a:lnTo>
                  <a:pt x="505333" y="0"/>
                </a:lnTo>
              </a:path>
            </a:pathLst>
          </a:custGeom>
          <a:ln w="18287">
            <a:solidFill>
              <a:srgbClr val="009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0" y="764286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392" y="0"/>
                </a:lnTo>
              </a:path>
            </a:pathLst>
          </a:custGeom>
          <a:ln w="10668">
            <a:solidFill>
              <a:srgbClr val="0096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0" y="773430"/>
            <a:ext cx="451484" cy="0"/>
          </a:xfrm>
          <a:custGeom>
            <a:avLst/>
            <a:gdLst/>
            <a:ahLst/>
            <a:cxnLst/>
            <a:rect l="l" t="t" r="r" b="b"/>
            <a:pathLst>
              <a:path w="451484">
                <a:moveTo>
                  <a:pt x="0" y="0"/>
                </a:moveTo>
                <a:lnTo>
                  <a:pt x="451104" y="0"/>
                </a:lnTo>
              </a:path>
            </a:pathLst>
          </a:custGeom>
          <a:ln w="10667">
            <a:solidFill>
              <a:srgbClr val="0095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0" y="783336"/>
            <a:ext cx="431165" cy="0"/>
          </a:xfrm>
          <a:custGeom>
            <a:avLst/>
            <a:gdLst/>
            <a:ahLst/>
            <a:cxnLst/>
            <a:rect l="l" t="t" r="r" b="b"/>
            <a:pathLst>
              <a:path w="431165">
                <a:moveTo>
                  <a:pt x="0" y="0"/>
                </a:moveTo>
                <a:lnTo>
                  <a:pt x="430656" y="0"/>
                </a:lnTo>
              </a:path>
            </a:pathLst>
          </a:custGeom>
          <a:ln w="9144">
            <a:solidFill>
              <a:srgbClr val="0094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0" y="792480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369" y="0"/>
                </a:lnTo>
              </a:path>
            </a:pathLst>
          </a:custGeom>
          <a:ln w="9143">
            <a:solidFill>
              <a:srgbClr val="0093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0" y="801623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9144">
            <a:solidFill>
              <a:srgbClr val="0092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0" y="810894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525" y="0"/>
                </a:lnTo>
              </a:path>
            </a:pathLst>
          </a:custGeom>
          <a:ln w="8889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0" y="805815"/>
            <a:ext cx="376555" cy="0"/>
          </a:xfrm>
          <a:custGeom>
            <a:avLst/>
            <a:gdLst/>
            <a:ahLst/>
            <a:cxnLst/>
            <a:rect l="l" t="t" r="r" b="b"/>
            <a:pathLst>
              <a:path w="376555">
                <a:moveTo>
                  <a:pt x="0" y="0"/>
                </a:moveTo>
                <a:lnTo>
                  <a:pt x="376428" y="0"/>
                </a:lnTo>
              </a:path>
            </a:pathLst>
          </a:custGeom>
          <a:ln w="3175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0" y="819150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1188" y="0"/>
                </a:lnTo>
              </a:path>
            </a:pathLst>
          </a:custGeom>
          <a:ln w="10668">
            <a:solidFill>
              <a:srgbClr val="009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0" y="829055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9143">
            <a:solidFill>
              <a:srgbClr val="0090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0" y="838200"/>
            <a:ext cx="327660" cy="0"/>
          </a:xfrm>
          <a:custGeom>
            <a:avLst/>
            <a:gdLst/>
            <a:ahLst/>
            <a:cxnLst/>
            <a:rect l="l" t="t" r="r" b="b"/>
            <a:pathLst>
              <a:path w="327660">
                <a:moveTo>
                  <a:pt x="0" y="0"/>
                </a:moveTo>
                <a:lnTo>
                  <a:pt x="327660" y="0"/>
                </a:lnTo>
              </a:path>
            </a:pathLst>
          </a:custGeom>
          <a:ln w="9144">
            <a:solidFill>
              <a:srgbClr val="008F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0" y="847344"/>
            <a:ext cx="311785" cy="0"/>
          </a:xfrm>
          <a:custGeom>
            <a:avLst/>
            <a:gdLst/>
            <a:ahLst/>
            <a:cxnLst/>
            <a:rect l="l" t="t" r="r" b="b"/>
            <a:pathLst>
              <a:path w="311785">
                <a:moveTo>
                  <a:pt x="0" y="0"/>
                </a:moveTo>
                <a:lnTo>
                  <a:pt x="311785" y="0"/>
                </a:lnTo>
              </a:path>
            </a:pathLst>
          </a:custGeom>
          <a:ln w="9143">
            <a:solidFill>
              <a:srgbClr val="008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0" y="855725"/>
            <a:ext cx="297180" cy="0"/>
          </a:xfrm>
          <a:custGeom>
            <a:avLst/>
            <a:gdLst/>
            <a:ahLst/>
            <a:cxnLst/>
            <a:rect l="l" t="t" r="r" b="b"/>
            <a:pathLst>
              <a:path w="297180">
                <a:moveTo>
                  <a:pt x="0" y="0"/>
                </a:moveTo>
                <a:lnTo>
                  <a:pt x="297180" y="0"/>
                </a:lnTo>
              </a:path>
            </a:pathLst>
          </a:custGeom>
          <a:ln w="10668">
            <a:solidFill>
              <a:srgbClr val="008D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0" y="864869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10667">
            <a:solidFill>
              <a:srgbClr val="008B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0" y="874775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>
                <a:moveTo>
                  <a:pt x="0" y="0"/>
                </a:moveTo>
                <a:lnTo>
                  <a:pt x="263652" y="0"/>
                </a:lnTo>
              </a:path>
            </a:pathLst>
          </a:custGeom>
          <a:ln w="9144">
            <a:solidFill>
              <a:srgbClr val="008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0" y="879347"/>
            <a:ext cx="246888" cy="1493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402835" y="9144"/>
            <a:ext cx="4741545" cy="0"/>
          </a:xfrm>
          <a:custGeom>
            <a:avLst/>
            <a:gdLst/>
            <a:ahLst/>
            <a:cxnLst/>
            <a:rect l="l" t="t" r="r" b="b"/>
            <a:pathLst>
              <a:path w="4741545">
                <a:moveTo>
                  <a:pt x="0" y="0"/>
                </a:moveTo>
                <a:lnTo>
                  <a:pt x="4741164" y="0"/>
                </a:lnTo>
              </a:path>
            </a:pathLst>
          </a:custGeom>
          <a:ln w="18288">
            <a:solidFill>
              <a:srgbClr val="009A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4450079" y="23622"/>
            <a:ext cx="4693285" cy="0"/>
          </a:xfrm>
          <a:custGeom>
            <a:avLst/>
            <a:gdLst/>
            <a:ahLst/>
            <a:cxnLst/>
            <a:rect l="l" t="t" r="r" b="b"/>
            <a:pathLst>
              <a:path w="4693284">
                <a:moveTo>
                  <a:pt x="0" y="0"/>
                </a:moveTo>
                <a:lnTo>
                  <a:pt x="4693285" y="0"/>
                </a:lnTo>
              </a:path>
            </a:pathLst>
          </a:custGeom>
          <a:ln w="13715">
            <a:solidFill>
              <a:srgbClr val="009A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4489703" y="37338"/>
            <a:ext cx="4653915" cy="0"/>
          </a:xfrm>
          <a:custGeom>
            <a:avLst/>
            <a:gdLst/>
            <a:ahLst/>
            <a:cxnLst/>
            <a:rect l="l" t="t" r="r" b="b"/>
            <a:pathLst>
              <a:path w="4653915">
                <a:moveTo>
                  <a:pt x="0" y="0"/>
                </a:moveTo>
                <a:lnTo>
                  <a:pt x="4653661" y="0"/>
                </a:lnTo>
              </a:path>
            </a:pathLst>
          </a:custGeom>
          <a:ln w="13716">
            <a:solidFill>
              <a:srgbClr val="009B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4526279" y="50292"/>
            <a:ext cx="4617720" cy="0"/>
          </a:xfrm>
          <a:custGeom>
            <a:avLst/>
            <a:gdLst/>
            <a:ahLst/>
            <a:cxnLst/>
            <a:rect l="l" t="t" r="r" b="b"/>
            <a:pathLst>
              <a:path w="4617720">
                <a:moveTo>
                  <a:pt x="0" y="0"/>
                </a:moveTo>
                <a:lnTo>
                  <a:pt x="4617720" y="0"/>
                </a:lnTo>
              </a:path>
            </a:pathLst>
          </a:custGeom>
          <a:ln w="15239">
            <a:solidFill>
              <a:srgbClr val="009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4565903" y="63246"/>
            <a:ext cx="4578350" cy="0"/>
          </a:xfrm>
          <a:custGeom>
            <a:avLst/>
            <a:gdLst/>
            <a:ahLst/>
            <a:cxnLst/>
            <a:rect l="l" t="t" r="r" b="b"/>
            <a:pathLst>
              <a:path w="4578350">
                <a:moveTo>
                  <a:pt x="0" y="0"/>
                </a:moveTo>
                <a:lnTo>
                  <a:pt x="4578096" y="0"/>
                </a:lnTo>
              </a:path>
            </a:pathLst>
          </a:custGeom>
          <a:ln w="13715">
            <a:solidFill>
              <a:srgbClr val="009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4608576" y="75438"/>
            <a:ext cx="4535805" cy="0"/>
          </a:xfrm>
          <a:custGeom>
            <a:avLst/>
            <a:gdLst/>
            <a:ahLst/>
            <a:cxnLst/>
            <a:rect l="l" t="t" r="r" b="b"/>
            <a:pathLst>
              <a:path w="4535805">
                <a:moveTo>
                  <a:pt x="0" y="0"/>
                </a:moveTo>
                <a:lnTo>
                  <a:pt x="4535424" y="0"/>
                </a:lnTo>
              </a:path>
            </a:pathLst>
          </a:custGeom>
          <a:ln w="13716">
            <a:solidFill>
              <a:srgbClr val="009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649723" y="88392"/>
            <a:ext cx="449453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276" y="0"/>
                </a:lnTo>
              </a:path>
            </a:pathLst>
          </a:custGeom>
          <a:ln w="15239">
            <a:solidFill>
              <a:srgbClr val="009C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4695444" y="102870"/>
            <a:ext cx="4448810" cy="0"/>
          </a:xfrm>
          <a:custGeom>
            <a:avLst/>
            <a:gdLst/>
            <a:ahLst/>
            <a:cxnLst/>
            <a:rect l="l" t="t" r="r" b="b"/>
            <a:pathLst>
              <a:path w="4448809">
                <a:moveTo>
                  <a:pt x="0" y="0"/>
                </a:moveTo>
                <a:lnTo>
                  <a:pt x="4448556" y="0"/>
                </a:lnTo>
              </a:path>
            </a:pathLst>
          </a:custGeom>
          <a:ln w="13716">
            <a:solidFill>
              <a:srgbClr val="009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4738115" y="115062"/>
            <a:ext cx="4406265" cy="0"/>
          </a:xfrm>
          <a:custGeom>
            <a:avLst/>
            <a:gdLst/>
            <a:ahLst/>
            <a:cxnLst/>
            <a:rect l="l" t="t" r="r" b="b"/>
            <a:pathLst>
              <a:path w="4406265">
                <a:moveTo>
                  <a:pt x="0" y="0"/>
                </a:moveTo>
                <a:lnTo>
                  <a:pt x="4405884" y="0"/>
                </a:lnTo>
              </a:path>
            </a:pathLst>
          </a:custGeom>
          <a:ln w="13716">
            <a:solidFill>
              <a:srgbClr val="009D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779264" y="127254"/>
            <a:ext cx="4364990" cy="0"/>
          </a:xfrm>
          <a:custGeom>
            <a:avLst/>
            <a:gdLst/>
            <a:ahLst/>
            <a:cxnLst/>
            <a:rect l="l" t="t" r="r" b="b"/>
            <a:pathLst>
              <a:path w="4364990">
                <a:moveTo>
                  <a:pt x="0" y="0"/>
                </a:moveTo>
                <a:lnTo>
                  <a:pt x="4364736" y="0"/>
                </a:lnTo>
              </a:path>
            </a:pathLst>
          </a:custGeom>
          <a:ln w="13715">
            <a:solidFill>
              <a:srgbClr val="009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823459" y="140970"/>
            <a:ext cx="4320540" cy="0"/>
          </a:xfrm>
          <a:custGeom>
            <a:avLst/>
            <a:gdLst/>
            <a:ahLst/>
            <a:cxnLst/>
            <a:rect l="l" t="t" r="r" b="b"/>
            <a:pathLst>
              <a:path w="4320540">
                <a:moveTo>
                  <a:pt x="0" y="0"/>
                </a:moveTo>
                <a:lnTo>
                  <a:pt x="4320540" y="0"/>
                </a:lnTo>
              </a:path>
            </a:pathLst>
          </a:custGeom>
          <a:ln w="13716">
            <a:solidFill>
              <a:srgbClr val="009E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869179" y="153162"/>
            <a:ext cx="4274820" cy="0"/>
          </a:xfrm>
          <a:custGeom>
            <a:avLst/>
            <a:gdLst/>
            <a:ahLst/>
            <a:cxnLst/>
            <a:rect l="l" t="t" r="r" b="b"/>
            <a:pathLst>
              <a:path w="4274820">
                <a:moveTo>
                  <a:pt x="0" y="0"/>
                </a:moveTo>
                <a:lnTo>
                  <a:pt x="4274820" y="0"/>
                </a:lnTo>
              </a:path>
            </a:pathLst>
          </a:custGeom>
          <a:ln w="13716">
            <a:solidFill>
              <a:srgbClr val="009E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919471" y="166878"/>
            <a:ext cx="4224020" cy="0"/>
          </a:xfrm>
          <a:custGeom>
            <a:avLst/>
            <a:gdLst/>
            <a:ahLst/>
            <a:cxnLst/>
            <a:rect l="l" t="t" r="r" b="b"/>
            <a:pathLst>
              <a:path w="4224020">
                <a:moveTo>
                  <a:pt x="0" y="0"/>
                </a:moveTo>
                <a:lnTo>
                  <a:pt x="4223893" y="0"/>
                </a:lnTo>
              </a:path>
            </a:pathLst>
          </a:custGeom>
          <a:ln w="13715">
            <a:solidFill>
              <a:srgbClr val="009E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965191" y="179831"/>
            <a:ext cx="4178935" cy="0"/>
          </a:xfrm>
          <a:custGeom>
            <a:avLst/>
            <a:gdLst/>
            <a:ahLst/>
            <a:cxnLst/>
            <a:rect l="l" t="t" r="r" b="b"/>
            <a:pathLst>
              <a:path w="4178934">
                <a:moveTo>
                  <a:pt x="0" y="0"/>
                </a:moveTo>
                <a:lnTo>
                  <a:pt x="4178808" y="0"/>
                </a:lnTo>
              </a:path>
            </a:pathLst>
          </a:custGeom>
          <a:ln w="15240">
            <a:solidFill>
              <a:srgbClr val="009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010911" y="192786"/>
            <a:ext cx="4133215" cy="0"/>
          </a:xfrm>
          <a:custGeom>
            <a:avLst/>
            <a:gdLst/>
            <a:ahLst/>
            <a:cxnLst/>
            <a:rect l="l" t="t" r="r" b="b"/>
            <a:pathLst>
              <a:path w="4133215">
                <a:moveTo>
                  <a:pt x="0" y="0"/>
                </a:moveTo>
                <a:lnTo>
                  <a:pt x="4133088" y="0"/>
                </a:lnTo>
              </a:path>
            </a:pathLst>
          </a:custGeom>
          <a:ln w="13716">
            <a:solidFill>
              <a:srgbClr val="009F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056632" y="204977"/>
            <a:ext cx="4060825" cy="0"/>
          </a:xfrm>
          <a:custGeom>
            <a:avLst/>
            <a:gdLst/>
            <a:ahLst/>
            <a:cxnLst/>
            <a:rect l="l" t="t" r="r" b="b"/>
            <a:pathLst>
              <a:path w="4060825">
                <a:moveTo>
                  <a:pt x="0" y="0"/>
                </a:moveTo>
                <a:lnTo>
                  <a:pt x="4060824" y="0"/>
                </a:lnTo>
              </a:path>
            </a:pathLst>
          </a:custGeom>
          <a:ln w="13715">
            <a:solidFill>
              <a:srgbClr val="009F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102352" y="217931"/>
            <a:ext cx="3970020" cy="0"/>
          </a:xfrm>
          <a:custGeom>
            <a:avLst/>
            <a:gdLst/>
            <a:ahLst/>
            <a:cxnLst/>
            <a:rect l="l" t="t" r="r" b="b"/>
            <a:pathLst>
              <a:path w="3970020">
                <a:moveTo>
                  <a:pt x="0" y="0"/>
                </a:moveTo>
                <a:lnTo>
                  <a:pt x="3970020" y="0"/>
                </a:lnTo>
              </a:path>
            </a:pathLst>
          </a:custGeom>
          <a:ln w="15240">
            <a:solidFill>
              <a:srgbClr val="009F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154167" y="232409"/>
            <a:ext cx="3869690" cy="0"/>
          </a:xfrm>
          <a:custGeom>
            <a:avLst/>
            <a:gdLst/>
            <a:ahLst/>
            <a:cxnLst/>
            <a:rect l="l" t="t" r="r" b="b"/>
            <a:pathLst>
              <a:path w="3869690">
                <a:moveTo>
                  <a:pt x="0" y="0"/>
                </a:moveTo>
                <a:lnTo>
                  <a:pt x="3869436" y="0"/>
                </a:lnTo>
              </a:path>
            </a:pathLst>
          </a:custGeom>
          <a:ln w="13716">
            <a:solidFill>
              <a:srgbClr val="009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199888" y="244602"/>
            <a:ext cx="3778885" cy="0"/>
          </a:xfrm>
          <a:custGeom>
            <a:avLst/>
            <a:gdLst/>
            <a:ahLst/>
            <a:cxnLst/>
            <a:rect l="l" t="t" r="r" b="b"/>
            <a:pathLst>
              <a:path w="3778884">
                <a:moveTo>
                  <a:pt x="0" y="0"/>
                </a:moveTo>
                <a:lnTo>
                  <a:pt x="3778885" y="0"/>
                </a:lnTo>
              </a:path>
            </a:pathLst>
          </a:custGeom>
          <a:ln w="13715">
            <a:solidFill>
              <a:srgbClr val="00A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245608" y="256793"/>
            <a:ext cx="3688079" cy="0"/>
          </a:xfrm>
          <a:custGeom>
            <a:avLst/>
            <a:gdLst/>
            <a:ahLst/>
            <a:cxnLst/>
            <a:rect l="l" t="t" r="r" b="b"/>
            <a:pathLst>
              <a:path w="3688079">
                <a:moveTo>
                  <a:pt x="0" y="0"/>
                </a:moveTo>
                <a:lnTo>
                  <a:pt x="3688080" y="0"/>
                </a:lnTo>
              </a:path>
            </a:pathLst>
          </a:custGeom>
          <a:ln w="13716">
            <a:solidFill>
              <a:srgbClr val="00A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291328" y="270509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>
                <a:moveTo>
                  <a:pt x="0" y="0"/>
                </a:moveTo>
                <a:lnTo>
                  <a:pt x="3597529" y="0"/>
                </a:lnTo>
              </a:path>
            </a:pathLst>
          </a:custGeom>
          <a:ln w="13716">
            <a:solidFill>
              <a:srgbClr val="00A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337047" y="282702"/>
            <a:ext cx="3508375" cy="0"/>
          </a:xfrm>
          <a:custGeom>
            <a:avLst/>
            <a:gdLst/>
            <a:ahLst/>
            <a:cxnLst/>
            <a:rect l="l" t="t" r="r" b="b"/>
            <a:pathLst>
              <a:path w="3508375">
                <a:moveTo>
                  <a:pt x="0" y="0"/>
                </a:moveTo>
                <a:lnTo>
                  <a:pt x="3508248" y="0"/>
                </a:lnTo>
              </a:path>
            </a:pathLst>
          </a:custGeom>
          <a:ln w="13715">
            <a:solidFill>
              <a:srgbClr val="00A1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387340" y="296418"/>
            <a:ext cx="3408045" cy="0"/>
          </a:xfrm>
          <a:custGeom>
            <a:avLst/>
            <a:gdLst/>
            <a:ahLst/>
            <a:cxnLst/>
            <a:rect l="l" t="t" r="r" b="b"/>
            <a:pathLst>
              <a:path w="3408045">
                <a:moveTo>
                  <a:pt x="0" y="0"/>
                </a:moveTo>
                <a:lnTo>
                  <a:pt x="3407664" y="0"/>
                </a:lnTo>
              </a:path>
            </a:pathLst>
          </a:custGeom>
          <a:ln w="13716">
            <a:solidFill>
              <a:srgbClr val="00A1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433059" y="309372"/>
            <a:ext cx="3319145" cy="0"/>
          </a:xfrm>
          <a:custGeom>
            <a:avLst/>
            <a:gdLst/>
            <a:ahLst/>
            <a:cxnLst/>
            <a:rect l="l" t="t" r="r" b="b"/>
            <a:pathLst>
              <a:path w="3319145">
                <a:moveTo>
                  <a:pt x="0" y="0"/>
                </a:moveTo>
                <a:lnTo>
                  <a:pt x="3318637" y="0"/>
                </a:lnTo>
              </a:path>
            </a:pathLst>
          </a:custGeom>
          <a:ln w="15240">
            <a:solidFill>
              <a:srgbClr val="00A2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478779" y="328422"/>
            <a:ext cx="3228340" cy="0"/>
          </a:xfrm>
          <a:custGeom>
            <a:avLst/>
            <a:gdLst/>
            <a:ahLst/>
            <a:cxnLst/>
            <a:rect l="l" t="t" r="r" b="b"/>
            <a:pathLst>
              <a:path w="3228340">
                <a:moveTo>
                  <a:pt x="0" y="0"/>
                </a:moveTo>
                <a:lnTo>
                  <a:pt x="3227831" y="0"/>
                </a:lnTo>
              </a:path>
            </a:pathLst>
          </a:custGeom>
          <a:ln w="25907">
            <a:solidFill>
              <a:srgbClr val="00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585459" y="347472"/>
            <a:ext cx="3032125" cy="0"/>
          </a:xfrm>
          <a:custGeom>
            <a:avLst/>
            <a:gdLst/>
            <a:ahLst/>
            <a:cxnLst/>
            <a:rect l="l" t="t" r="r" b="b"/>
            <a:pathLst>
              <a:path w="3032125">
                <a:moveTo>
                  <a:pt x="0" y="0"/>
                </a:moveTo>
                <a:lnTo>
                  <a:pt x="3032124" y="0"/>
                </a:lnTo>
              </a:path>
            </a:pathLst>
          </a:custGeom>
          <a:ln w="15240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647944" y="361950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49" y="0"/>
                </a:lnTo>
              </a:path>
            </a:pathLst>
          </a:custGeom>
          <a:ln w="13715">
            <a:solidFill>
              <a:srgbClr val="00A3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704332" y="374141"/>
            <a:ext cx="2819400" cy="0"/>
          </a:xfrm>
          <a:custGeom>
            <a:avLst/>
            <a:gdLst/>
            <a:ahLst/>
            <a:cxnLst/>
            <a:rect l="l" t="t" r="r" b="b"/>
            <a:pathLst>
              <a:path w="2819400">
                <a:moveTo>
                  <a:pt x="0" y="0"/>
                </a:moveTo>
                <a:lnTo>
                  <a:pt x="2819399" y="0"/>
                </a:lnTo>
              </a:path>
            </a:pathLst>
          </a:custGeom>
          <a:ln w="13715">
            <a:solidFill>
              <a:srgbClr val="00A3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760720" y="386334"/>
            <a:ext cx="2717800" cy="0"/>
          </a:xfrm>
          <a:custGeom>
            <a:avLst/>
            <a:gdLst/>
            <a:ahLst/>
            <a:cxnLst/>
            <a:rect l="l" t="t" r="r" b="b"/>
            <a:pathLst>
              <a:path w="2717800">
                <a:moveTo>
                  <a:pt x="0" y="0"/>
                </a:moveTo>
                <a:lnTo>
                  <a:pt x="2717291" y="0"/>
                </a:lnTo>
              </a:path>
            </a:pathLst>
          </a:custGeom>
          <a:ln w="13715">
            <a:solidFill>
              <a:srgbClr val="00A4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818632" y="40005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548" y="0"/>
                </a:lnTo>
              </a:path>
            </a:pathLst>
          </a:custGeom>
          <a:ln w="13716">
            <a:solidFill>
              <a:srgbClr val="00A4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875020" y="413004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>
                <a:moveTo>
                  <a:pt x="0" y="0"/>
                </a:moveTo>
                <a:lnTo>
                  <a:pt x="2514600" y="0"/>
                </a:lnTo>
              </a:path>
            </a:pathLst>
          </a:custGeom>
          <a:ln w="15239">
            <a:solidFill>
              <a:srgbClr val="00A6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937503" y="425958"/>
            <a:ext cx="2403475" cy="0"/>
          </a:xfrm>
          <a:custGeom>
            <a:avLst/>
            <a:gdLst/>
            <a:ahLst/>
            <a:cxnLst/>
            <a:rect l="l" t="t" r="r" b="b"/>
            <a:pathLst>
              <a:path w="2403475">
                <a:moveTo>
                  <a:pt x="0" y="0"/>
                </a:moveTo>
                <a:lnTo>
                  <a:pt x="2403348" y="0"/>
                </a:lnTo>
              </a:path>
            </a:pathLst>
          </a:custGeom>
          <a:ln w="13715">
            <a:solidFill>
              <a:srgbClr val="00A6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993891" y="438912"/>
            <a:ext cx="2302510" cy="0"/>
          </a:xfrm>
          <a:custGeom>
            <a:avLst/>
            <a:gdLst/>
            <a:ahLst/>
            <a:cxnLst/>
            <a:rect l="l" t="t" r="r" b="b"/>
            <a:pathLst>
              <a:path w="2302509">
                <a:moveTo>
                  <a:pt x="0" y="0"/>
                </a:moveTo>
                <a:lnTo>
                  <a:pt x="2302129" y="0"/>
                </a:lnTo>
              </a:path>
            </a:pathLst>
          </a:custGeom>
          <a:ln w="15240">
            <a:solidFill>
              <a:srgbClr val="00A6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6050279" y="451866"/>
            <a:ext cx="2200275" cy="0"/>
          </a:xfrm>
          <a:custGeom>
            <a:avLst/>
            <a:gdLst/>
            <a:ahLst/>
            <a:cxnLst/>
            <a:rect l="l" t="t" r="r" b="b"/>
            <a:pathLst>
              <a:path w="2200275">
                <a:moveTo>
                  <a:pt x="0" y="0"/>
                </a:moveTo>
                <a:lnTo>
                  <a:pt x="2200021" y="0"/>
                </a:lnTo>
              </a:path>
            </a:pathLst>
          </a:custGeom>
          <a:ln w="13715">
            <a:solidFill>
              <a:srgbClr val="00A7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6108191" y="464058"/>
            <a:ext cx="2086610" cy="0"/>
          </a:xfrm>
          <a:custGeom>
            <a:avLst/>
            <a:gdLst/>
            <a:ahLst/>
            <a:cxnLst/>
            <a:rect l="l" t="t" r="r" b="b"/>
            <a:pathLst>
              <a:path w="2086609">
                <a:moveTo>
                  <a:pt x="0" y="0"/>
                </a:moveTo>
                <a:lnTo>
                  <a:pt x="2086356" y="0"/>
                </a:lnTo>
              </a:path>
            </a:pathLst>
          </a:custGeom>
          <a:ln w="13715">
            <a:solidFill>
              <a:srgbClr val="00A7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6164579" y="477012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421" y="0"/>
                </a:lnTo>
              </a:path>
            </a:pathLst>
          </a:custGeom>
          <a:ln w="15240">
            <a:solidFill>
              <a:srgbClr val="00A7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6227064" y="491490"/>
            <a:ext cx="1845945" cy="0"/>
          </a:xfrm>
          <a:custGeom>
            <a:avLst/>
            <a:gdLst/>
            <a:ahLst/>
            <a:cxnLst/>
            <a:rect l="l" t="t" r="r" b="b"/>
            <a:pathLst>
              <a:path w="1845945">
                <a:moveTo>
                  <a:pt x="0" y="0"/>
                </a:moveTo>
                <a:lnTo>
                  <a:pt x="1845564" y="0"/>
                </a:lnTo>
              </a:path>
            </a:pathLst>
          </a:custGeom>
          <a:ln w="13715">
            <a:solidFill>
              <a:srgbClr val="00A8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6283452" y="503681"/>
            <a:ext cx="1732280" cy="0"/>
          </a:xfrm>
          <a:custGeom>
            <a:avLst/>
            <a:gdLst/>
            <a:ahLst/>
            <a:cxnLst/>
            <a:rect l="l" t="t" r="r" b="b"/>
            <a:pathLst>
              <a:path w="1732279">
                <a:moveTo>
                  <a:pt x="0" y="0"/>
                </a:moveTo>
                <a:lnTo>
                  <a:pt x="1732152" y="0"/>
                </a:lnTo>
              </a:path>
            </a:pathLst>
          </a:custGeom>
          <a:ln w="13715">
            <a:solidFill>
              <a:srgbClr val="00A8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6348984" y="515873"/>
            <a:ext cx="1609090" cy="0"/>
          </a:xfrm>
          <a:custGeom>
            <a:avLst/>
            <a:gdLst/>
            <a:ahLst/>
            <a:cxnLst/>
            <a:rect l="l" t="t" r="r" b="b"/>
            <a:pathLst>
              <a:path w="1609090">
                <a:moveTo>
                  <a:pt x="0" y="0"/>
                </a:moveTo>
                <a:lnTo>
                  <a:pt x="1608709" y="0"/>
                </a:lnTo>
              </a:path>
            </a:pathLst>
          </a:custGeom>
          <a:ln w="13716">
            <a:solidFill>
              <a:srgbClr val="00A9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6426708" y="529590"/>
            <a:ext cx="1458595" cy="0"/>
          </a:xfrm>
          <a:custGeom>
            <a:avLst/>
            <a:gdLst/>
            <a:ahLst/>
            <a:cxnLst/>
            <a:rect l="l" t="t" r="r" b="b"/>
            <a:pathLst>
              <a:path w="1458595">
                <a:moveTo>
                  <a:pt x="0" y="0"/>
                </a:moveTo>
                <a:lnTo>
                  <a:pt x="1458467" y="0"/>
                </a:lnTo>
              </a:path>
            </a:pathLst>
          </a:custGeom>
          <a:ln w="13715">
            <a:solidFill>
              <a:srgbClr val="00A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6512052" y="543305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7" y="0"/>
                </a:lnTo>
              </a:path>
            </a:pathLst>
          </a:custGeom>
          <a:ln w="13715">
            <a:solidFill>
              <a:srgbClr val="00A9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6589776" y="555498"/>
            <a:ext cx="1138555" cy="0"/>
          </a:xfrm>
          <a:custGeom>
            <a:avLst/>
            <a:gdLst/>
            <a:ahLst/>
            <a:cxnLst/>
            <a:rect l="l" t="t" r="r" b="b"/>
            <a:pathLst>
              <a:path w="1138554">
                <a:moveTo>
                  <a:pt x="0" y="0"/>
                </a:moveTo>
                <a:lnTo>
                  <a:pt x="1138427" y="0"/>
                </a:lnTo>
              </a:path>
            </a:pathLst>
          </a:custGeom>
          <a:ln w="13715">
            <a:solidFill>
              <a:srgbClr val="00AA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6667500" y="568451"/>
            <a:ext cx="986155" cy="0"/>
          </a:xfrm>
          <a:custGeom>
            <a:avLst/>
            <a:gdLst/>
            <a:ahLst/>
            <a:cxnLst/>
            <a:rect l="l" t="t" r="r" b="b"/>
            <a:pathLst>
              <a:path w="986154">
                <a:moveTo>
                  <a:pt x="0" y="0"/>
                </a:moveTo>
                <a:lnTo>
                  <a:pt x="986027" y="0"/>
                </a:lnTo>
              </a:path>
            </a:pathLst>
          </a:custGeom>
          <a:ln w="15239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6780276" y="581405"/>
            <a:ext cx="753110" cy="0"/>
          </a:xfrm>
          <a:custGeom>
            <a:avLst/>
            <a:gdLst/>
            <a:ahLst/>
            <a:cxnLst/>
            <a:rect l="l" t="t" r="r" b="b"/>
            <a:pathLst>
              <a:path w="753109">
                <a:moveTo>
                  <a:pt x="0" y="0"/>
                </a:moveTo>
                <a:lnTo>
                  <a:pt x="752855" y="0"/>
                </a:lnTo>
              </a:path>
            </a:pathLst>
          </a:custGeom>
          <a:ln w="13715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7102729" y="597725"/>
            <a:ext cx="113664" cy="0"/>
          </a:xfrm>
          <a:custGeom>
            <a:avLst/>
            <a:gdLst/>
            <a:ahLst/>
            <a:cxnLst/>
            <a:rect l="l" t="t" r="r" b="b"/>
            <a:pathLst>
              <a:path w="113665">
                <a:moveTo>
                  <a:pt x="0" y="0"/>
                </a:moveTo>
                <a:lnTo>
                  <a:pt x="113665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7013193" y="595312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670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6958583" y="590423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410845" y="0"/>
                </a:lnTo>
              </a:path>
            </a:pathLst>
          </a:custGeom>
          <a:ln w="736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 txBox="1"/>
          <p:nvPr/>
        </p:nvSpPr>
        <p:spPr>
          <a:xfrm>
            <a:off x="839216" y="1145794"/>
            <a:ext cx="266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85" dirty="0">
                <a:solidFill>
                  <a:srgbClr val="990000"/>
                </a:solidFill>
                <a:latin typeface="Symbol"/>
                <a:cs typeface="Symbol"/>
              </a:rPr>
              <a:t>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266" name="object 266"/>
          <p:cNvSpPr txBox="1"/>
          <p:nvPr/>
        </p:nvSpPr>
        <p:spPr>
          <a:xfrm>
            <a:off x="839216" y="2203830"/>
            <a:ext cx="266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85" dirty="0">
                <a:solidFill>
                  <a:srgbClr val="990000"/>
                </a:solidFill>
                <a:latin typeface="Symbol"/>
                <a:cs typeface="Symbol"/>
              </a:rPr>
              <a:t>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267" name="object 267"/>
          <p:cNvSpPr txBox="1"/>
          <p:nvPr/>
        </p:nvSpPr>
        <p:spPr>
          <a:xfrm>
            <a:off x="1296669" y="1092453"/>
            <a:ext cx="6075045" cy="1534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>
              <a:lnSpc>
                <a:spcPct val="123300"/>
              </a:lnSpc>
              <a:spcBef>
                <a:spcPts val="100"/>
              </a:spcBef>
              <a:tabLst>
                <a:tab pos="1643380" algn="l"/>
                <a:tab pos="3460115" algn="l"/>
              </a:tabLst>
            </a:pPr>
            <a:r>
              <a:rPr sz="2400" b="1" dirty="0">
                <a:solidFill>
                  <a:srgbClr val="990000"/>
                </a:solidFill>
                <a:latin typeface="Times New Roman"/>
                <a:cs typeface="Times New Roman"/>
              </a:rPr>
              <a:t>Constraints of</a:t>
            </a:r>
            <a:r>
              <a:rPr sz="2400" b="1" spc="5" dirty="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number</a:t>
            </a:r>
            <a:r>
              <a:rPr sz="2400" b="1" spc="-20" dirty="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990000"/>
                </a:solidFill>
                <a:latin typeface="Times New Roman"/>
                <a:cs typeface="Times New Roman"/>
              </a:rPr>
              <a:t>of	</a:t>
            </a: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Supply and</a:t>
            </a:r>
            <a:r>
              <a:rPr sz="2400" b="1" spc="-80" dirty="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demand  </a:t>
            </a:r>
            <a:r>
              <a:rPr sz="2400" b="1" dirty="0">
                <a:solidFill>
                  <a:srgbClr val="01475B"/>
                </a:solidFill>
                <a:latin typeface="Times New Roman"/>
                <a:cs typeface="Times New Roman"/>
              </a:rPr>
              <a:t>x (i,j) &gt; 0	(i = 1,2,3) </a:t>
            </a:r>
            <a:r>
              <a:rPr sz="2400" b="1" spc="-5" dirty="0">
                <a:solidFill>
                  <a:srgbClr val="01475B"/>
                </a:solidFill>
                <a:latin typeface="Times New Roman"/>
                <a:cs typeface="Times New Roman"/>
              </a:rPr>
              <a:t>and</a:t>
            </a:r>
            <a:r>
              <a:rPr sz="2400" b="1" spc="-20" dirty="0">
                <a:solidFill>
                  <a:srgbClr val="01475B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1475B"/>
                </a:solidFill>
                <a:latin typeface="Times New Roman"/>
                <a:cs typeface="Times New Roman"/>
              </a:rPr>
              <a:t>j=1,2,3,4)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2400" b="1" dirty="0">
                <a:solidFill>
                  <a:srgbClr val="990000"/>
                </a:solidFill>
                <a:latin typeface="Times New Roman"/>
                <a:cs typeface="Times New Roman"/>
              </a:rPr>
              <a:t>Constraints of</a:t>
            </a:r>
            <a:r>
              <a:rPr sz="2400" b="1" spc="-15" dirty="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Supply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68" name="object 268"/>
          <p:cNvSpPr txBox="1"/>
          <p:nvPr/>
        </p:nvSpPr>
        <p:spPr>
          <a:xfrm>
            <a:off x="685291" y="4243196"/>
            <a:ext cx="2432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0000"/>
                </a:solidFill>
                <a:latin typeface="Symbol"/>
                <a:cs typeface="Symbol"/>
              </a:rPr>
              <a:t>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269" name="object 269"/>
          <p:cNvSpPr txBox="1"/>
          <p:nvPr/>
        </p:nvSpPr>
        <p:spPr>
          <a:xfrm>
            <a:off x="1142796" y="4275201"/>
            <a:ext cx="3176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990000"/>
                </a:solidFill>
                <a:latin typeface="Times New Roman"/>
                <a:cs typeface="Times New Roman"/>
              </a:rPr>
              <a:t>Constraints of</a:t>
            </a:r>
            <a:r>
              <a:rPr sz="2400" b="1" spc="-60" dirty="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Demands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70" name="object 270"/>
          <p:cNvSpPr/>
          <p:nvPr/>
        </p:nvSpPr>
        <p:spPr>
          <a:xfrm>
            <a:off x="1143000" y="4771644"/>
            <a:ext cx="6598920" cy="1743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4572" y="202692"/>
            <a:ext cx="9139427" cy="647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0" y="248411"/>
            <a:ext cx="9144000" cy="5608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0" y="256033"/>
            <a:ext cx="9144000" cy="8869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 txBox="1">
            <a:spLocks noGrp="1"/>
          </p:cNvSpPr>
          <p:nvPr>
            <p:ph type="title"/>
          </p:nvPr>
        </p:nvSpPr>
        <p:spPr>
          <a:xfrm>
            <a:off x="763016" y="645922"/>
            <a:ext cx="1805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01475B"/>
                </a:solidFill>
                <a:latin typeface="Times New Roman"/>
                <a:cs typeface="Times New Roman"/>
              </a:rPr>
              <a:t>Co</a:t>
            </a:r>
            <a:r>
              <a:rPr sz="2800" b="1" spc="5" dirty="0">
                <a:solidFill>
                  <a:srgbClr val="01475B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01475B"/>
                </a:solidFill>
                <a:latin typeface="Times New Roman"/>
                <a:cs typeface="Times New Roman"/>
              </a:rPr>
              <a:t>s</a:t>
            </a:r>
            <a:r>
              <a:rPr sz="2800" b="1" spc="5" dirty="0">
                <a:solidFill>
                  <a:srgbClr val="01475B"/>
                </a:solidFill>
                <a:latin typeface="Times New Roman"/>
                <a:cs typeface="Times New Roman"/>
              </a:rPr>
              <a:t>t</a:t>
            </a:r>
            <a:r>
              <a:rPr sz="2800" b="1" spc="-5" dirty="0">
                <a:solidFill>
                  <a:srgbClr val="01475B"/>
                </a:solidFill>
                <a:latin typeface="Times New Roman"/>
                <a:cs typeface="Times New Roman"/>
              </a:rPr>
              <a:t>ra</a:t>
            </a:r>
            <a:r>
              <a:rPr sz="2800" b="1" dirty="0">
                <a:solidFill>
                  <a:srgbClr val="01475B"/>
                </a:solidFill>
                <a:latin typeface="Times New Roman"/>
                <a:cs typeface="Times New Roman"/>
              </a:rPr>
              <a:t>i</a:t>
            </a:r>
            <a:r>
              <a:rPr sz="2800" b="1" spc="-5" dirty="0">
                <a:solidFill>
                  <a:srgbClr val="01475B"/>
                </a:solidFill>
                <a:latin typeface="Times New Roman"/>
                <a:cs typeface="Times New Roman"/>
              </a:rPr>
              <a:t>nts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75" name="object 275"/>
          <p:cNvSpPr/>
          <p:nvPr/>
        </p:nvSpPr>
        <p:spPr>
          <a:xfrm>
            <a:off x="1219200" y="2810255"/>
            <a:ext cx="6553200" cy="12771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950834" cy="635000"/>
          </a:xfrm>
        </p:spPr>
        <p:txBody>
          <a:bodyPr/>
          <a:lstStyle/>
          <a:p>
            <a:r>
              <a:rPr lang="en-US" dirty="0"/>
              <a:t>MODI Method (u-v method)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838201"/>
            <a:ext cx="67818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2400"/>
            <a:ext cx="464820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3962400"/>
            <a:ext cx="42672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0"/>
            <a:ext cx="83058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886200"/>
            <a:ext cx="81534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3733800"/>
            <a:ext cx="795083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     IP values: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CC0066"/>
              </a:solidFill>
              <a:effectLst/>
              <a:uLnTx/>
              <a:uFillTx/>
              <a:latin typeface="Times New Roman"/>
              <a:ea typeface="+mj-ea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7630"/>
            <a:ext cx="4303395" cy="0"/>
          </a:xfrm>
          <a:custGeom>
            <a:avLst/>
            <a:gdLst/>
            <a:ahLst/>
            <a:cxnLst/>
            <a:rect l="l" t="t" r="r" b="b"/>
            <a:pathLst>
              <a:path w="4303395">
                <a:moveTo>
                  <a:pt x="0" y="0"/>
                </a:moveTo>
                <a:lnTo>
                  <a:pt x="4303395" y="0"/>
                </a:lnTo>
              </a:path>
            </a:pathLst>
          </a:custGeom>
          <a:ln w="10668">
            <a:solidFill>
              <a:srgbClr val="00E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09709" y="82296"/>
            <a:ext cx="34290" cy="10795"/>
          </a:xfrm>
          <a:custGeom>
            <a:avLst/>
            <a:gdLst/>
            <a:ahLst/>
            <a:cxnLst/>
            <a:rect l="l" t="t" r="r" b="b"/>
            <a:pathLst>
              <a:path w="34290" h="10794">
                <a:moveTo>
                  <a:pt x="34290" y="0"/>
                </a:moveTo>
                <a:lnTo>
                  <a:pt x="27305" y="0"/>
                </a:lnTo>
                <a:lnTo>
                  <a:pt x="0" y="10668"/>
                </a:lnTo>
                <a:lnTo>
                  <a:pt x="34290" y="10668"/>
                </a:lnTo>
                <a:lnTo>
                  <a:pt x="34290" y="0"/>
                </a:lnTo>
                <a:close/>
              </a:path>
            </a:pathLst>
          </a:custGeom>
          <a:solidFill>
            <a:srgbClr val="00E0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6773"/>
            <a:ext cx="4332605" cy="0"/>
          </a:xfrm>
          <a:custGeom>
            <a:avLst/>
            <a:gdLst/>
            <a:ahLst/>
            <a:cxnLst/>
            <a:rect l="l" t="t" r="r" b="b"/>
            <a:pathLst>
              <a:path w="4332605">
                <a:moveTo>
                  <a:pt x="0" y="0"/>
                </a:moveTo>
                <a:lnTo>
                  <a:pt x="4332605" y="0"/>
                </a:lnTo>
              </a:path>
            </a:pathLst>
          </a:custGeom>
          <a:ln w="10667">
            <a:solidFill>
              <a:srgbClr val="00D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85580" y="91439"/>
            <a:ext cx="58419" cy="10795"/>
          </a:xfrm>
          <a:custGeom>
            <a:avLst/>
            <a:gdLst/>
            <a:ahLst/>
            <a:cxnLst/>
            <a:rect l="l" t="t" r="r" b="b"/>
            <a:pathLst>
              <a:path w="58420" h="10794">
                <a:moveTo>
                  <a:pt x="58420" y="0"/>
                </a:moveTo>
                <a:lnTo>
                  <a:pt x="27304" y="0"/>
                </a:lnTo>
                <a:lnTo>
                  <a:pt x="0" y="10667"/>
                </a:lnTo>
                <a:lnTo>
                  <a:pt x="58420" y="10667"/>
                </a:lnTo>
                <a:lnTo>
                  <a:pt x="58420" y="0"/>
                </a:lnTo>
                <a:close/>
              </a:path>
            </a:pathLst>
          </a:custGeom>
          <a:solidFill>
            <a:srgbClr val="00DF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05918"/>
            <a:ext cx="4361815" cy="0"/>
          </a:xfrm>
          <a:custGeom>
            <a:avLst/>
            <a:gdLst/>
            <a:ahLst/>
            <a:cxnLst/>
            <a:rect l="l" t="t" r="r" b="b"/>
            <a:pathLst>
              <a:path w="4361815">
                <a:moveTo>
                  <a:pt x="0" y="0"/>
                </a:moveTo>
                <a:lnTo>
                  <a:pt x="4361815" y="0"/>
                </a:lnTo>
              </a:path>
            </a:pathLst>
          </a:custGeom>
          <a:ln w="10668">
            <a:solidFill>
              <a:srgbClr val="00D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61450" y="100584"/>
            <a:ext cx="82550" cy="10795"/>
          </a:xfrm>
          <a:custGeom>
            <a:avLst/>
            <a:gdLst/>
            <a:ahLst/>
            <a:cxnLst/>
            <a:rect l="l" t="t" r="r" b="b"/>
            <a:pathLst>
              <a:path w="82550" h="10794">
                <a:moveTo>
                  <a:pt x="82550" y="0"/>
                </a:moveTo>
                <a:lnTo>
                  <a:pt x="27304" y="0"/>
                </a:lnTo>
                <a:lnTo>
                  <a:pt x="0" y="10668"/>
                </a:lnTo>
                <a:lnTo>
                  <a:pt x="82550" y="10668"/>
                </a:lnTo>
                <a:lnTo>
                  <a:pt x="82550" y="0"/>
                </a:lnTo>
                <a:close/>
              </a:path>
            </a:pathLst>
          </a:custGeom>
          <a:solidFill>
            <a:srgbClr val="00DFE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4300"/>
            <a:ext cx="4391660" cy="0"/>
          </a:xfrm>
          <a:custGeom>
            <a:avLst/>
            <a:gdLst/>
            <a:ahLst/>
            <a:cxnLst/>
            <a:rect l="l" t="t" r="r" b="b"/>
            <a:pathLst>
              <a:path w="4391660">
                <a:moveTo>
                  <a:pt x="0" y="0"/>
                </a:moveTo>
                <a:lnTo>
                  <a:pt x="4391660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37319" y="114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23444"/>
            <a:ext cx="4420870" cy="0"/>
          </a:xfrm>
          <a:custGeom>
            <a:avLst/>
            <a:gdLst/>
            <a:ahLst/>
            <a:cxnLst/>
            <a:rect l="l" t="t" r="r" b="b"/>
            <a:pathLst>
              <a:path w="4420870">
                <a:moveTo>
                  <a:pt x="0" y="0"/>
                </a:moveTo>
                <a:lnTo>
                  <a:pt x="4420870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13190" y="123444"/>
            <a:ext cx="130810" cy="0"/>
          </a:xfrm>
          <a:custGeom>
            <a:avLst/>
            <a:gdLst/>
            <a:ahLst/>
            <a:cxnLst/>
            <a:rect l="l" t="t" r="r" b="b"/>
            <a:pathLst>
              <a:path w="130809">
                <a:moveTo>
                  <a:pt x="0" y="0"/>
                </a:moveTo>
                <a:lnTo>
                  <a:pt x="130809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350"/>
            <a:ext cx="4453890" cy="0"/>
          </a:xfrm>
          <a:custGeom>
            <a:avLst/>
            <a:gdLst/>
            <a:ahLst/>
            <a:cxnLst/>
            <a:rect l="l" t="t" r="r" b="b"/>
            <a:pathLst>
              <a:path w="4453890">
                <a:moveTo>
                  <a:pt x="0" y="0"/>
                </a:moveTo>
                <a:lnTo>
                  <a:pt x="4453890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85884" y="133350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8115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142494"/>
            <a:ext cx="4483100" cy="0"/>
          </a:xfrm>
          <a:custGeom>
            <a:avLst/>
            <a:gdLst/>
            <a:ahLst/>
            <a:cxnLst/>
            <a:rect l="l" t="t" r="r" b="b"/>
            <a:pathLst>
              <a:path w="4483100">
                <a:moveTo>
                  <a:pt x="0" y="0"/>
                </a:moveTo>
                <a:lnTo>
                  <a:pt x="4483100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61755" y="142494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5">
                <a:moveTo>
                  <a:pt x="0" y="0"/>
                </a:moveTo>
                <a:lnTo>
                  <a:pt x="182245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154304"/>
            <a:ext cx="4505960" cy="0"/>
          </a:xfrm>
          <a:custGeom>
            <a:avLst/>
            <a:gdLst/>
            <a:ahLst/>
            <a:cxnLst/>
            <a:rect l="l" t="t" r="r" b="b"/>
            <a:pathLst>
              <a:path w="4505960">
                <a:moveTo>
                  <a:pt x="0" y="0"/>
                </a:moveTo>
                <a:lnTo>
                  <a:pt x="4505960" y="0"/>
                </a:lnTo>
              </a:path>
            </a:pathLst>
          </a:custGeom>
          <a:ln w="6350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148589"/>
            <a:ext cx="4487545" cy="0"/>
          </a:xfrm>
          <a:custGeom>
            <a:avLst/>
            <a:gdLst/>
            <a:ahLst/>
            <a:cxnLst/>
            <a:rect l="l" t="t" r="r" b="b"/>
            <a:pathLst>
              <a:path w="4487545">
                <a:moveTo>
                  <a:pt x="0" y="0"/>
                </a:moveTo>
                <a:lnTo>
                  <a:pt x="4487545" y="0"/>
                </a:lnTo>
              </a:path>
            </a:pathLst>
          </a:custGeom>
          <a:ln w="5079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37625" y="15163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375" y="0"/>
                </a:lnTo>
              </a:path>
            </a:pathLst>
          </a:custGeom>
          <a:ln w="10668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160020"/>
            <a:ext cx="4552315" cy="0"/>
          </a:xfrm>
          <a:custGeom>
            <a:avLst/>
            <a:gdLst/>
            <a:ahLst/>
            <a:cxnLst/>
            <a:rect l="l" t="t" r="r" b="b"/>
            <a:pathLst>
              <a:path w="4552315">
                <a:moveTo>
                  <a:pt x="0" y="0"/>
                </a:moveTo>
                <a:lnTo>
                  <a:pt x="4552315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13494" y="160020"/>
            <a:ext cx="230504" cy="0"/>
          </a:xfrm>
          <a:custGeom>
            <a:avLst/>
            <a:gdLst/>
            <a:ahLst/>
            <a:cxnLst/>
            <a:rect l="l" t="t" r="r" b="b"/>
            <a:pathLst>
              <a:path w="230504">
                <a:moveTo>
                  <a:pt x="0" y="0"/>
                </a:moveTo>
                <a:lnTo>
                  <a:pt x="230504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169163"/>
            <a:ext cx="4588510" cy="0"/>
          </a:xfrm>
          <a:custGeom>
            <a:avLst/>
            <a:gdLst/>
            <a:ahLst/>
            <a:cxnLst/>
            <a:rect l="l" t="t" r="r" b="b"/>
            <a:pathLst>
              <a:path w="4588510">
                <a:moveTo>
                  <a:pt x="0" y="0"/>
                </a:moveTo>
                <a:lnTo>
                  <a:pt x="458851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90000" y="169163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400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179070"/>
            <a:ext cx="4629785" cy="0"/>
          </a:xfrm>
          <a:custGeom>
            <a:avLst/>
            <a:gdLst/>
            <a:ahLst/>
            <a:cxnLst/>
            <a:rect l="l" t="t" r="r" b="b"/>
            <a:pathLst>
              <a:path w="4629785">
                <a:moveTo>
                  <a:pt x="0" y="0"/>
                </a:moveTo>
                <a:lnTo>
                  <a:pt x="4629785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62059" y="179070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>
                <a:moveTo>
                  <a:pt x="0" y="0"/>
                </a:moveTo>
                <a:lnTo>
                  <a:pt x="281940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188213"/>
            <a:ext cx="4665980" cy="0"/>
          </a:xfrm>
          <a:custGeom>
            <a:avLst/>
            <a:gdLst/>
            <a:ahLst/>
            <a:cxnLst/>
            <a:rect l="l" t="t" r="r" b="b"/>
            <a:pathLst>
              <a:path w="4665980">
                <a:moveTo>
                  <a:pt x="0" y="0"/>
                </a:moveTo>
                <a:lnTo>
                  <a:pt x="466598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37930" y="188213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>
                <a:moveTo>
                  <a:pt x="0" y="0"/>
                </a:moveTo>
                <a:lnTo>
                  <a:pt x="30607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197357"/>
            <a:ext cx="4702175" cy="0"/>
          </a:xfrm>
          <a:custGeom>
            <a:avLst/>
            <a:gdLst/>
            <a:ahLst/>
            <a:cxnLst/>
            <a:rect l="l" t="t" r="r" b="b"/>
            <a:pathLst>
              <a:path w="4702175">
                <a:moveTo>
                  <a:pt x="0" y="0"/>
                </a:moveTo>
                <a:lnTo>
                  <a:pt x="470217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14434" y="197357"/>
            <a:ext cx="329565" cy="0"/>
          </a:xfrm>
          <a:custGeom>
            <a:avLst/>
            <a:gdLst/>
            <a:ahLst/>
            <a:cxnLst/>
            <a:rect l="l" t="t" r="r" b="b"/>
            <a:pathLst>
              <a:path w="329565">
                <a:moveTo>
                  <a:pt x="0" y="0"/>
                </a:moveTo>
                <a:lnTo>
                  <a:pt x="32956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205740"/>
            <a:ext cx="4738370" cy="0"/>
          </a:xfrm>
          <a:custGeom>
            <a:avLst/>
            <a:gdLst/>
            <a:ahLst/>
            <a:cxnLst/>
            <a:rect l="l" t="t" r="r" b="b"/>
            <a:pathLst>
              <a:path w="4738370">
                <a:moveTo>
                  <a:pt x="0" y="0"/>
                </a:moveTo>
                <a:lnTo>
                  <a:pt x="4738370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90305" y="205740"/>
            <a:ext cx="353695" cy="0"/>
          </a:xfrm>
          <a:custGeom>
            <a:avLst/>
            <a:gdLst/>
            <a:ahLst/>
            <a:cxnLst/>
            <a:rect l="l" t="t" r="r" b="b"/>
            <a:pathLst>
              <a:path w="353695">
                <a:moveTo>
                  <a:pt x="0" y="0"/>
                </a:moveTo>
                <a:lnTo>
                  <a:pt x="353695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214884"/>
            <a:ext cx="4774565" cy="0"/>
          </a:xfrm>
          <a:custGeom>
            <a:avLst/>
            <a:gdLst/>
            <a:ahLst/>
            <a:cxnLst/>
            <a:rect l="l" t="t" r="r" b="b"/>
            <a:pathLst>
              <a:path w="4774565">
                <a:moveTo>
                  <a:pt x="0" y="0"/>
                </a:moveTo>
                <a:lnTo>
                  <a:pt x="477456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66175" y="214884"/>
            <a:ext cx="377825" cy="0"/>
          </a:xfrm>
          <a:custGeom>
            <a:avLst/>
            <a:gdLst/>
            <a:ahLst/>
            <a:cxnLst/>
            <a:rect l="l" t="t" r="r" b="b"/>
            <a:pathLst>
              <a:path w="377825">
                <a:moveTo>
                  <a:pt x="0" y="0"/>
                </a:moveTo>
                <a:lnTo>
                  <a:pt x="37782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224790"/>
            <a:ext cx="4815840" cy="0"/>
          </a:xfrm>
          <a:custGeom>
            <a:avLst/>
            <a:gdLst/>
            <a:ahLst/>
            <a:cxnLst/>
            <a:rect l="l" t="t" r="r" b="b"/>
            <a:pathLst>
              <a:path w="4815840">
                <a:moveTo>
                  <a:pt x="0" y="0"/>
                </a:moveTo>
                <a:lnTo>
                  <a:pt x="4815840" y="0"/>
                </a:lnTo>
              </a:path>
            </a:pathLst>
          </a:custGeom>
          <a:ln w="10668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47125" y="226059"/>
            <a:ext cx="396875" cy="0"/>
          </a:xfrm>
          <a:custGeom>
            <a:avLst/>
            <a:gdLst/>
            <a:ahLst/>
            <a:cxnLst/>
            <a:rect l="l" t="t" r="r" b="b"/>
            <a:pathLst>
              <a:path w="396875">
                <a:moveTo>
                  <a:pt x="0" y="0"/>
                </a:moveTo>
                <a:lnTo>
                  <a:pt x="396875" y="0"/>
                </a:lnTo>
              </a:path>
            </a:pathLst>
          </a:custGeom>
          <a:ln w="7620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762365" y="220979"/>
            <a:ext cx="381635" cy="0"/>
          </a:xfrm>
          <a:custGeom>
            <a:avLst/>
            <a:gdLst/>
            <a:ahLst/>
            <a:cxnLst/>
            <a:rect l="l" t="t" r="r" b="b"/>
            <a:pathLst>
              <a:path w="381634">
                <a:moveTo>
                  <a:pt x="0" y="0"/>
                </a:moveTo>
                <a:lnTo>
                  <a:pt x="381634" y="0"/>
                </a:lnTo>
              </a:path>
            </a:pathLst>
          </a:custGeom>
          <a:ln w="3175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233934"/>
            <a:ext cx="4852035" cy="0"/>
          </a:xfrm>
          <a:custGeom>
            <a:avLst/>
            <a:gdLst/>
            <a:ahLst/>
            <a:cxnLst/>
            <a:rect l="l" t="t" r="r" b="b"/>
            <a:pathLst>
              <a:path w="4852035">
                <a:moveTo>
                  <a:pt x="0" y="0"/>
                </a:moveTo>
                <a:lnTo>
                  <a:pt x="485203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07755" y="233934"/>
            <a:ext cx="436245" cy="0"/>
          </a:xfrm>
          <a:custGeom>
            <a:avLst/>
            <a:gdLst/>
            <a:ahLst/>
            <a:cxnLst/>
            <a:rect l="l" t="t" r="r" b="b"/>
            <a:pathLst>
              <a:path w="436245">
                <a:moveTo>
                  <a:pt x="0" y="0"/>
                </a:moveTo>
                <a:lnTo>
                  <a:pt x="43624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243077"/>
            <a:ext cx="4888230" cy="0"/>
          </a:xfrm>
          <a:custGeom>
            <a:avLst/>
            <a:gdLst/>
            <a:ahLst/>
            <a:cxnLst/>
            <a:rect l="l" t="t" r="r" b="b"/>
            <a:pathLst>
              <a:path w="4888230">
                <a:moveTo>
                  <a:pt x="0" y="0"/>
                </a:moveTo>
                <a:lnTo>
                  <a:pt x="4888230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79815" y="243077"/>
            <a:ext cx="464184" cy="0"/>
          </a:xfrm>
          <a:custGeom>
            <a:avLst/>
            <a:gdLst/>
            <a:ahLst/>
            <a:cxnLst/>
            <a:rect l="l" t="t" r="r" b="b"/>
            <a:pathLst>
              <a:path w="464184">
                <a:moveTo>
                  <a:pt x="0" y="0"/>
                </a:moveTo>
                <a:lnTo>
                  <a:pt x="464184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251904"/>
            <a:ext cx="4924425" cy="0"/>
          </a:xfrm>
          <a:custGeom>
            <a:avLst/>
            <a:gdLst/>
            <a:ahLst/>
            <a:cxnLst/>
            <a:rect l="l" t="t" r="r" b="b"/>
            <a:pathLst>
              <a:path w="4924425">
                <a:moveTo>
                  <a:pt x="0" y="0"/>
                </a:moveTo>
                <a:lnTo>
                  <a:pt x="49244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51875" y="251904"/>
            <a:ext cx="492125" cy="0"/>
          </a:xfrm>
          <a:custGeom>
            <a:avLst/>
            <a:gdLst/>
            <a:ahLst/>
            <a:cxnLst/>
            <a:rect l="l" t="t" r="r" b="b"/>
            <a:pathLst>
              <a:path w="492125">
                <a:moveTo>
                  <a:pt x="0" y="0"/>
                </a:moveTo>
                <a:lnTo>
                  <a:pt x="4921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260604"/>
            <a:ext cx="4960620" cy="0"/>
          </a:xfrm>
          <a:custGeom>
            <a:avLst/>
            <a:gdLst/>
            <a:ahLst/>
            <a:cxnLst/>
            <a:rect l="l" t="t" r="r" b="b"/>
            <a:pathLst>
              <a:path w="4960620">
                <a:moveTo>
                  <a:pt x="0" y="0"/>
                </a:moveTo>
                <a:lnTo>
                  <a:pt x="4960620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24569" y="260604"/>
            <a:ext cx="519430" cy="0"/>
          </a:xfrm>
          <a:custGeom>
            <a:avLst/>
            <a:gdLst/>
            <a:ahLst/>
            <a:cxnLst/>
            <a:rect l="l" t="t" r="r" b="b"/>
            <a:pathLst>
              <a:path w="519429">
                <a:moveTo>
                  <a:pt x="0" y="0"/>
                </a:moveTo>
                <a:lnTo>
                  <a:pt x="519429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270192"/>
            <a:ext cx="5001895" cy="0"/>
          </a:xfrm>
          <a:custGeom>
            <a:avLst/>
            <a:gdLst/>
            <a:ahLst/>
            <a:cxnLst/>
            <a:rect l="l" t="t" r="r" b="b"/>
            <a:pathLst>
              <a:path w="5001895">
                <a:moveTo>
                  <a:pt x="0" y="0"/>
                </a:moveTo>
                <a:lnTo>
                  <a:pt x="500189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592184" y="270192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5">
                <a:moveTo>
                  <a:pt x="0" y="0"/>
                </a:moveTo>
                <a:lnTo>
                  <a:pt x="55181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279654"/>
            <a:ext cx="5038090" cy="0"/>
          </a:xfrm>
          <a:custGeom>
            <a:avLst/>
            <a:gdLst/>
            <a:ahLst/>
            <a:cxnLst/>
            <a:rect l="l" t="t" r="r" b="b"/>
            <a:pathLst>
              <a:path w="5038090">
                <a:moveTo>
                  <a:pt x="0" y="0"/>
                </a:moveTo>
                <a:lnTo>
                  <a:pt x="503809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64880" y="279654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288797"/>
            <a:ext cx="5074285" cy="0"/>
          </a:xfrm>
          <a:custGeom>
            <a:avLst/>
            <a:gdLst/>
            <a:ahLst/>
            <a:cxnLst/>
            <a:rect l="l" t="t" r="r" b="b"/>
            <a:pathLst>
              <a:path w="5074285">
                <a:moveTo>
                  <a:pt x="0" y="0"/>
                </a:moveTo>
                <a:lnTo>
                  <a:pt x="5074285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36940" y="288797"/>
            <a:ext cx="607060" cy="0"/>
          </a:xfrm>
          <a:custGeom>
            <a:avLst/>
            <a:gdLst/>
            <a:ahLst/>
            <a:cxnLst/>
            <a:rect l="l" t="t" r="r" b="b"/>
            <a:pathLst>
              <a:path w="607059">
                <a:moveTo>
                  <a:pt x="0" y="0"/>
                </a:moveTo>
                <a:lnTo>
                  <a:pt x="607059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297179"/>
            <a:ext cx="5110480" cy="0"/>
          </a:xfrm>
          <a:custGeom>
            <a:avLst/>
            <a:gdLst/>
            <a:ahLst/>
            <a:cxnLst/>
            <a:rect l="l" t="t" r="r" b="b"/>
            <a:pathLst>
              <a:path w="5110480">
                <a:moveTo>
                  <a:pt x="0" y="0"/>
                </a:moveTo>
                <a:lnTo>
                  <a:pt x="511048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509000" y="297179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63500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306324"/>
            <a:ext cx="5146675" cy="0"/>
          </a:xfrm>
          <a:custGeom>
            <a:avLst/>
            <a:gdLst/>
            <a:ahLst/>
            <a:cxnLst/>
            <a:rect l="l" t="t" r="r" b="b"/>
            <a:pathLst>
              <a:path w="5146675">
                <a:moveTo>
                  <a:pt x="0" y="0"/>
                </a:moveTo>
                <a:lnTo>
                  <a:pt x="5146675" y="0"/>
                </a:lnTo>
              </a:path>
            </a:pathLst>
          </a:custGeom>
          <a:ln w="9144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91855" y="307340"/>
            <a:ext cx="652145" cy="0"/>
          </a:xfrm>
          <a:custGeom>
            <a:avLst/>
            <a:gdLst/>
            <a:ahLst/>
            <a:cxnLst/>
            <a:rect l="l" t="t" r="r" b="b"/>
            <a:pathLst>
              <a:path w="652145">
                <a:moveTo>
                  <a:pt x="0" y="0"/>
                </a:moveTo>
                <a:lnTo>
                  <a:pt x="652145" y="0"/>
                </a:lnTo>
              </a:path>
            </a:pathLst>
          </a:custGeom>
          <a:ln w="7620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507094" y="302895"/>
            <a:ext cx="636905" cy="0"/>
          </a:xfrm>
          <a:custGeom>
            <a:avLst/>
            <a:gdLst/>
            <a:ahLst/>
            <a:cxnLst/>
            <a:rect l="l" t="t" r="r" b="b"/>
            <a:pathLst>
              <a:path w="636904">
                <a:moveTo>
                  <a:pt x="0" y="0"/>
                </a:moveTo>
                <a:lnTo>
                  <a:pt x="636904" y="0"/>
                </a:lnTo>
              </a:path>
            </a:pathLst>
          </a:custGeom>
          <a:ln w="3175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316229"/>
            <a:ext cx="2352040" cy="0"/>
          </a:xfrm>
          <a:custGeom>
            <a:avLst/>
            <a:gdLst/>
            <a:ahLst/>
            <a:cxnLst/>
            <a:rect l="l" t="t" r="r" b="b"/>
            <a:pathLst>
              <a:path w="2352040">
                <a:moveTo>
                  <a:pt x="0" y="0"/>
                </a:moveTo>
                <a:lnTo>
                  <a:pt x="2352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824479" y="316229"/>
            <a:ext cx="2363470" cy="0"/>
          </a:xfrm>
          <a:custGeom>
            <a:avLst/>
            <a:gdLst/>
            <a:ahLst/>
            <a:cxnLst/>
            <a:rect l="l" t="t" r="r" b="b"/>
            <a:pathLst>
              <a:path w="2363470">
                <a:moveTo>
                  <a:pt x="0" y="0"/>
                </a:moveTo>
                <a:lnTo>
                  <a:pt x="236347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442959" y="316229"/>
            <a:ext cx="701040" cy="0"/>
          </a:xfrm>
          <a:custGeom>
            <a:avLst/>
            <a:gdLst/>
            <a:ahLst/>
            <a:cxnLst/>
            <a:rect l="l" t="t" r="r" b="b"/>
            <a:pathLst>
              <a:path w="701040">
                <a:moveTo>
                  <a:pt x="0" y="0"/>
                </a:moveTo>
                <a:lnTo>
                  <a:pt x="701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325374"/>
            <a:ext cx="2197100" cy="0"/>
          </a:xfrm>
          <a:custGeom>
            <a:avLst/>
            <a:gdLst/>
            <a:ahLst/>
            <a:cxnLst/>
            <a:rect l="l" t="t" r="r" b="b"/>
            <a:pathLst>
              <a:path w="2197100">
                <a:moveTo>
                  <a:pt x="0" y="0"/>
                </a:moveTo>
                <a:lnTo>
                  <a:pt x="219710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966085" y="325374"/>
            <a:ext cx="2258060" cy="0"/>
          </a:xfrm>
          <a:custGeom>
            <a:avLst/>
            <a:gdLst/>
            <a:ahLst/>
            <a:cxnLst/>
            <a:rect l="l" t="t" r="r" b="b"/>
            <a:pathLst>
              <a:path w="2258060">
                <a:moveTo>
                  <a:pt x="0" y="0"/>
                </a:moveTo>
                <a:lnTo>
                  <a:pt x="225806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411844" y="325374"/>
            <a:ext cx="732155" cy="0"/>
          </a:xfrm>
          <a:custGeom>
            <a:avLst/>
            <a:gdLst/>
            <a:ahLst/>
            <a:cxnLst/>
            <a:rect l="l" t="t" r="r" b="b"/>
            <a:pathLst>
              <a:path w="732154">
                <a:moveTo>
                  <a:pt x="0" y="0"/>
                </a:moveTo>
                <a:lnTo>
                  <a:pt x="732154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337184"/>
            <a:ext cx="1918335" cy="0"/>
          </a:xfrm>
          <a:custGeom>
            <a:avLst/>
            <a:gdLst/>
            <a:ahLst/>
            <a:cxnLst/>
            <a:rect l="l" t="t" r="r" b="b"/>
            <a:pathLst>
              <a:path w="1918335">
                <a:moveTo>
                  <a:pt x="0" y="0"/>
                </a:moveTo>
                <a:lnTo>
                  <a:pt x="1918335" y="0"/>
                </a:lnTo>
              </a:path>
            </a:pathLst>
          </a:custGeom>
          <a:ln w="3809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332104"/>
            <a:ext cx="1986914" cy="0"/>
          </a:xfrm>
          <a:custGeom>
            <a:avLst/>
            <a:gdLst/>
            <a:ahLst/>
            <a:cxnLst/>
            <a:rect l="l" t="t" r="r" b="b"/>
            <a:pathLst>
              <a:path w="1986914">
                <a:moveTo>
                  <a:pt x="0" y="0"/>
                </a:moveTo>
                <a:lnTo>
                  <a:pt x="1986914" y="0"/>
                </a:lnTo>
              </a:path>
            </a:pathLst>
          </a:custGeom>
          <a:ln w="635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107689" y="334200"/>
            <a:ext cx="2152650" cy="0"/>
          </a:xfrm>
          <a:custGeom>
            <a:avLst/>
            <a:gdLst/>
            <a:ahLst/>
            <a:cxnLst/>
            <a:rect l="l" t="t" r="r" b="b"/>
            <a:pathLst>
              <a:path w="2152650">
                <a:moveTo>
                  <a:pt x="0" y="0"/>
                </a:moveTo>
                <a:lnTo>
                  <a:pt x="2152650" y="0"/>
                </a:lnTo>
              </a:path>
            </a:pathLst>
          </a:custGeom>
          <a:ln w="1003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392159" y="336105"/>
            <a:ext cx="744855" cy="0"/>
          </a:xfrm>
          <a:custGeom>
            <a:avLst/>
            <a:gdLst/>
            <a:ahLst/>
            <a:cxnLst/>
            <a:rect l="l" t="t" r="r" b="b"/>
            <a:pathLst>
              <a:path w="744854">
                <a:moveTo>
                  <a:pt x="0" y="0"/>
                </a:moveTo>
                <a:lnTo>
                  <a:pt x="744855" y="0"/>
                </a:lnTo>
              </a:path>
            </a:pathLst>
          </a:custGeom>
          <a:ln w="622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09940" y="331088"/>
            <a:ext cx="734060" cy="0"/>
          </a:xfrm>
          <a:custGeom>
            <a:avLst/>
            <a:gdLst/>
            <a:ahLst/>
            <a:cxnLst/>
            <a:rect l="l" t="t" r="r" b="b"/>
            <a:pathLst>
              <a:path w="734059">
                <a:moveTo>
                  <a:pt x="0" y="0"/>
                </a:moveTo>
                <a:lnTo>
                  <a:pt x="734059" y="0"/>
                </a:lnTo>
              </a:path>
            </a:pathLst>
          </a:custGeom>
          <a:ln w="381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0" y="339852"/>
            <a:ext cx="9128125" cy="7620"/>
          </a:xfrm>
          <a:custGeom>
            <a:avLst/>
            <a:gdLst/>
            <a:ahLst/>
            <a:cxnLst/>
            <a:rect l="l" t="t" r="r" b="b"/>
            <a:pathLst>
              <a:path w="9128125" h="7620">
                <a:moveTo>
                  <a:pt x="1905762" y="0"/>
                </a:moveTo>
                <a:lnTo>
                  <a:pt x="0" y="0"/>
                </a:lnTo>
                <a:lnTo>
                  <a:pt x="0" y="7620"/>
                </a:lnTo>
                <a:lnTo>
                  <a:pt x="1844802" y="7620"/>
                </a:lnTo>
                <a:lnTo>
                  <a:pt x="1905762" y="0"/>
                </a:lnTo>
                <a:close/>
              </a:path>
              <a:path w="9128125" h="7620">
                <a:moveTo>
                  <a:pt x="5260721" y="0"/>
                </a:moveTo>
                <a:lnTo>
                  <a:pt x="3269869" y="0"/>
                </a:lnTo>
                <a:lnTo>
                  <a:pt x="3370834" y="5461"/>
                </a:lnTo>
                <a:lnTo>
                  <a:pt x="3393059" y="7620"/>
                </a:lnTo>
                <a:lnTo>
                  <a:pt x="5301361" y="7620"/>
                </a:lnTo>
                <a:lnTo>
                  <a:pt x="5275961" y="3301"/>
                </a:lnTo>
                <a:lnTo>
                  <a:pt x="5260721" y="0"/>
                </a:lnTo>
                <a:close/>
              </a:path>
              <a:path w="9128125" h="7620">
                <a:moveTo>
                  <a:pt x="9128125" y="0"/>
                </a:moveTo>
                <a:lnTo>
                  <a:pt x="8381365" y="0"/>
                </a:lnTo>
                <a:lnTo>
                  <a:pt x="8350250" y="7620"/>
                </a:lnTo>
                <a:lnTo>
                  <a:pt x="9103360" y="7620"/>
                </a:lnTo>
                <a:lnTo>
                  <a:pt x="9128125" y="0"/>
                </a:lnTo>
                <a:close/>
              </a:path>
            </a:pathLst>
          </a:custGeom>
          <a:solidFill>
            <a:srgbClr val="00C5D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0" y="352043"/>
            <a:ext cx="1844675" cy="0"/>
          </a:xfrm>
          <a:custGeom>
            <a:avLst/>
            <a:gdLst/>
            <a:ahLst/>
            <a:cxnLst/>
            <a:rect l="l" t="t" r="r" b="b"/>
            <a:pathLst>
              <a:path w="1844675">
                <a:moveTo>
                  <a:pt x="0" y="0"/>
                </a:moveTo>
                <a:lnTo>
                  <a:pt x="184467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92804" y="352043"/>
            <a:ext cx="1952625" cy="0"/>
          </a:xfrm>
          <a:custGeom>
            <a:avLst/>
            <a:gdLst/>
            <a:ahLst/>
            <a:cxnLst/>
            <a:rect l="l" t="t" r="r" b="b"/>
            <a:pathLst>
              <a:path w="1952625">
                <a:moveTo>
                  <a:pt x="0" y="0"/>
                </a:moveTo>
                <a:lnTo>
                  <a:pt x="1952117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318627" y="352043"/>
            <a:ext cx="784225" cy="0"/>
          </a:xfrm>
          <a:custGeom>
            <a:avLst/>
            <a:gdLst/>
            <a:ahLst/>
            <a:cxnLst/>
            <a:rect l="l" t="t" r="r" b="b"/>
            <a:pathLst>
              <a:path w="784225">
                <a:moveTo>
                  <a:pt x="0" y="0"/>
                </a:moveTo>
                <a:lnTo>
                  <a:pt x="78422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361950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4">
                <a:moveTo>
                  <a:pt x="0" y="0"/>
                </a:moveTo>
                <a:lnTo>
                  <a:pt x="1783588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471290" y="361950"/>
            <a:ext cx="1924050" cy="0"/>
          </a:xfrm>
          <a:custGeom>
            <a:avLst/>
            <a:gdLst/>
            <a:ahLst/>
            <a:cxnLst/>
            <a:rect l="l" t="t" r="r" b="b"/>
            <a:pathLst>
              <a:path w="1924050">
                <a:moveTo>
                  <a:pt x="0" y="0"/>
                </a:moveTo>
                <a:lnTo>
                  <a:pt x="1924050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84971" y="366585"/>
            <a:ext cx="765175" cy="0"/>
          </a:xfrm>
          <a:custGeom>
            <a:avLst/>
            <a:gdLst/>
            <a:ahLst/>
            <a:cxnLst/>
            <a:rect l="l" t="t" r="r" b="b"/>
            <a:pathLst>
              <a:path w="765175">
                <a:moveTo>
                  <a:pt x="0" y="0"/>
                </a:moveTo>
                <a:lnTo>
                  <a:pt x="765175" y="0"/>
                </a:lnTo>
              </a:path>
            </a:pathLst>
          </a:custGeom>
          <a:ln w="3175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302752" y="361251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9271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0" y="371093"/>
            <a:ext cx="1723389" cy="0"/>
          </a:xfrm>
          <a:custGeom>
            <a:avLst/>
            <a:gdLst/>
            <a:ahLst/>
            <a:cxnLst/>
            <a:rect l="l" t="t" r="r" b="b"/>
            <a:pathLst>
              <a:path w="1723389">
                <a:moveTo>
                  <a:pt x="0" y="0"/>
                </a:moveTo>
                <a:lnTo>
                  <a:pt x="1723389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550284" y="371093"/>
            <a:ext cx="1889760" cy="0"/>
          </a:xfrm>
          <a:custGeom>
            <a:avLst/>
            <a:gdLst/>
            <a:ahLst/>
            <a:cxnLst/>
            <a:rect l="l" t="t" r="r" b="b"/>
            <a:pathLst>
              <a:path w="1889760">
                <a:moveTo>
                  <a:pt x="0" y="0"/>
                </a:moveTo>
                <a:lnTo>
                  <a:pt x="1889760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251825" y="371093"/>
            <a:ext cx="800735" cy="0"/>
          </a:xfrm>
          <a:custGeom>
            <a:avLst/>
            <a:gdLst/>
            <a:ahLst/>
            <a:cxnLst/>
            <a:rect l="l" t="t" r="r" b="b"/>
            <a:pathLst>
              <a:path w="800734">
                <a:moveTo>
                  <a:pt x="0" y="0"/>
                </a:moveTo>
                <a:lnTo>
                  <a:pt x="800734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0" y="380238"/>
            <a:ext cx="1662430" cy="0"/>
          </a:xfrm>
          <a:custGeom>
            <a:avLst/>
            <a:gdLst/>
            <a:ahLst/>
            <a:cxnLst/>
            <a:rect l="l" t="t" r="r" b="b"/>
            <a:pathLst>
              <a:path w="1662430">
                <a:moveTo>
                  <a:pt x="0" y="0"/>
                </a:moveTo>
                <a:lnTo>
                  <a:pt x="166230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28135" y="380238"/>
            <a:ext cx="1855470" cy="0"/>
          </a:xfrm>
          <a:custGeom>
            <a:avLst/>
            <a:gdLst/>
            <a:ahLst/>
            <a:cxnLst/>
            <a:rect l="l" t="t" r="r" b="b"/>
            <a:pathLst>
              <a:path w="1855470">
                <a:moveTo>
                  <a:pt x="0" y="0"/>
                </a:moveTo>
                <a:lnTo>
                  <a:pt x="185534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220075" y="380238"/>
            <a:ext cx="801370" cy="0"/>
          </a:xfrm>
          <a:custGeom>
            <a:avLst/>
            <a:gdLst/>
            <a:ahLst/>
            <a:cxnLst/>
            <a:rect l="l" t="t" r="r" b="b"/>
            <a:pathLst>
              <a:path w="801370">
                <a:moveTo>
                  <a:pt x="0" y="0"/>
                </a:moveTo>
                <a:lnTo>
                  <a:pt x="801370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0" y="392429"/>
            <a:ext cx="1544320" cy="0"/>
          </a:xfrm>
          <a:custGeom>
            <a:avLst/>
            <a:gdLst/>
            <a:ahLst/>
            <a:cxnLst/>
            <a:rect l="l" t="t" r="r" b="b"/>
            <a:pathLst>
              <a:path w="1544320">
                <a:moveTo>
                  <a:pt x="0" y="0"/>
                </a:moveTo>
                <a:lnTo>
                  <a:pt x="1543812" y="0"/>
                </a:lnTo>
              </a:path>
            </a:pathLst>
          </a:custGeom>
          <a:ln w="3175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0" y="388620"/>
            <a:ext cx="1571625" cy="0"/>
          </a:xfrm>
          <a:custGeom>
            <a:avLst/>
            <a:gdLst/>
            <a:ahLst/>
            <a:cxnLst/>
            <a:rect l="l" t="t" r="r" b="b"/>
            <a:pathLst>
              <a:path w="1571625">
                <a:moveTo>
                  <a:pt x="0" y="0"/>
                </a:moveTo>
                <a:lnTo>
                  <a:pt x="1571117" y="0"/>
                </a:lnTo>
              </a:path>
            </a:pathLst>
          </a:custGeom>
          <a:ln w="507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718178" y="389381"/>
            <a:ext cx="1811020" cy="0"/>
          </a:xfrm>
          <a:custGeom>
            <a:avLst/>
            <a:gdLst/>
            <a:ahLst/>
            <a:cxnLst/>
            <a:rect l="l" t="t" r="r" b="b"/>
            <a:pathLst>
              <a:path w="1811020">
                <a:moveTo>
                  <a:pt x="0" y="0"/>
                </a:moveTo>
                <a:lnTo>
                  <a:pt x="1810639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183880" y="389381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0" y="397763"/>
            <a:ext cx="1538605" cy="0"/>
          </a:xfrm>
          <a:custGeom>
            <a:avLst/>
            <a:gdLst/>
            <a:ahLst/>
            <a:cxnLst/>
            <a:rect l="l" t="t" r="r" b="b"/>
            <a:pathLst>
              <a:path w="1538605">
                <a:moveTo>
                  <a:pt x="0" y="0"/>
                </a:moveTo>
                <a:lnTo>
                  <a:pt x="1538605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96665" y="397763"/>
            <a:ext cx="1776095" cy="0"/>
          </a:xfrm>
          <a:custGeom>
            <a:avLst/>
            <a:gdLst/>
            <a:ahLst/>
            <a:cxnLst/>
            <a:rect l="l" t="t" r="r" b="b"/>
            <a:pathLst>
              <a:path w="1776095">
                <a:moveTo>
                  <a:pt x="0" y="0"/>
                </a:moveTo>
                <a:lnTo>
                  <a:pt x="1775587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45271" y="397763"/>
            <a:ext cx="812165" cy="0"/>
          </a:xfrm>
          <a:custGeom>
            <a:avLst/>
            <a:gdLst/>
            <a:ahLst/>
            <a:cxnLst/>
            <a:rect l="l" t="t" r="r" b="b"/>
            <a:pathLst>
              <a:path w="812165">
                <a:moveTo>
                  <a:pt x="0" y="0"/>
                </a:moveTo>
                <a:lnTo>
                  <a:pt x="812164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0" y="407669"/>
            <a:ext cx="1500505" cy="0"/>
          </a:xfrm>
          <a:custGeom>
            <a:avLst/>
            <a:gdLst/>
            <a:ahLst/>
            <a:cxnLst/>
            <a:rect l="l" t="t" r="r" b="b"/>
            <a:pathLst>
              <a:path w="1500505">
                <a:moveTo>
                  <a:pt x="0" y="0"/>
                </a:moveTo>
                <a:lnTo>
                  <a:pt x="1500505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875404" y="407669"/>
            <a:ext cx="1748155" cy="0"/>
          </a:xfrm>
          <a:custGeom>
            <a:avLst/>
            <a:gdLst/>
            <a:ahLst/>
            <a:cxnLst/>
            <a:rect l="l" t="t" r="r" b="b"/>
            <a:pathLst>
              <a:path w="1748154">
                <a:moveTo>
                  <a:pt x="0" y="0"/>
                </a:moveTo>
                <a:lnTo>
                  <a:pt x="1747647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02092" y="407669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>
                <a:moveTo>
                  <a:pt x="0" y="0"/>
                </a:moveTo>
                <a:lnTo>
                  <a:pt x="825500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0" y="416813"/>
            <a:ext cx="1463675" cy="0"/>
          </a:xfrm>
          <a:custGeom>
            <a:avLst/>
            <a:gdLst/>
            <a:ahLst/>
            <a:cxnLst/>
            <a:rect l="l" t="t" r="r" b="b"/>
            <a:pathLst>
              <a:path w="1463675">
                <a:moveTo>
                  <a:pt x="0" y="0"/>
                </a:moveTo>
                <a:lnTo>
                  <a:pt x="146316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53890" y="416813"/>
            <a:ext cx="1713864" cy="0"/>
          </a:xfrm>
          <a:custGeom>
            <a:avLst/>
            <a:gdLst/>
            <a:ahLst/>
            <a:cxnLst/>
            <a:rect l="l" t="t" r="r" b="b"/>
            <a:pathLst>
              <a:path w="1713864">
                <a:moveTo>
                  <a:pt x="0" y="0"/>
                </a:moveTo>
                <a:lnTo>
                  <a:pt x="171335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075930" y="419480"/>
            <a:ext cx="795020" cy="0"/>
          </a:xfrm>
          <a:custGeom>
            <a:avLst/>
            <a:gdLst/>
            <a:ahLst/>
            <a:cxnLst/>
            <a:rect l="l" t="t" r="r" b="b"/>
            <a:pathLst>
              <a:path w="795020">
                <a:moveTo>
                  <a:pt x="0" y="0"/>
                </a:moveTo>
                <a:lnTo>
                  <a:pt x="79451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097519" y="414147"/>
            <a:ext cx="792480" cy="0"/>
          </a:xfrm>
          <a:custGeom>
            <a:avLst/>
            <a:gdLst/>
            <a:ahLst/>
            <a:cxnLst/>
            <a:rect l="l" t="t" r="r" b="b"/>
            <a:pathLst>
              <a:path w="792479">
                <a:moveTo>
                  <a:pt x="0" y="0"/>
                </a:moveTo>
                <a:lnTo>
                  <a:pt x="79197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0" y="425958"/>
            <a:ext cx="1425575" cy="0"/>
          </a:xfrm>
          <a:custGeom>
            <a:avLst/>
            <a:gdLst/>
            <a:ahLst/>
            <a:cxnLst/>
            <a:rect l="l" t="t" r="r" b="b"/>
            <a:pathLst>
              <a:path w="1425575">
                <a:moveTo>
                  <a:pt x="0" y="0"/>
                </a:moveTo>
                <a:lnTo>
                  <a:pt x="1425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32503" y="425958"/>
            <a:ext cx="1679575" cy="0"/>
          </a:xfrm>
          <a:custGeom>
            <a:avLst/>
            <a:gdLst/>
            <a:ahLst/>
            <a:cxnLst/>
            <a:rect l="l" t="t" r="r" b="b"/>
            <a:pathLst>
              <a:path w="1679575">
                <a:moveTo>
                  <a:pt x="0" y="0"/>
                </a:moveTo>
                <a:lnTo>
                  <a:pt x="1679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026907" y="425958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0" y="435101"/>
            <a:ext cx="1382395" cy="0"/>
          </a:xfrm>
          <a:custGeom>
            <a:avLst/>
            <a:gdLst/>
            <a:ahLst/>
            <a:cxnLst/>
            <a:rect l="l" t="t" r="r" b="b"/>
            <a:pathLst>
              <a:path w="1382395">
                <a:moveTo>
                  <a:pt x="0" y="0"/>
                </a:moveTo>
                <a:lnTo>
                  <a:pt x="1381887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167123" y="435673"/>
            <a:ext cx="1573530" cy="0"/>
          </a:xfrm>
          <a:custGeom>
            <a:avLst/>
            <a:gdLst/>
            <a:ahLst/>
            <a:cxnLst/>
            <a:rect l="l" t="t" r="r" b="b"/>
            <a:pathLst>
              <a:path w="1573529">
                <a:moveTo>
                  <a:pt x="0" y="0"/>
                </a:moveTo>
                <a:lnTo>
                  <a:pt x="1573022" y="0"/>
                </a:lnTo>
              </a:path>
            </a:pathLst>
          </a:custGeom>
          <a:ln w="6476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127753" y="431863"/>
            <a:ext cx="1587500" cy="0"/>
          </a:xfrm>
          <a:custGeom>
            <a:avLst/>
            <a:gdLst/>
            <a:ahLst/>
            <a:cxnLst/>
            <a:rect l="l" t="t" r="r" b="b"/>
            <a:pathLst>
              <a:path w="1587500">
                <a:moveTo>
                  <a:pt x="0" y="0"/>
                </a:moveTo>
                <a:lnTo>
                  <a:pt x="1586992" y="0"/>
                </a:lnTo>
              </a:path>
            </a:pathLst>
          </a:custGeom>
          <a:ln w="3175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989569" y="435101"/>
            <a:ext cx="834390" cy="0"/>
          </a:xfrm>
          <a:custGeom>
            <a:avLst/>
            <a:gdLst/>
            <a:ahLst/>
            <a:cxnLst/>
            <a:rect l="l" t="t" r="r" b="b"/>
            <a:pathLst>
              <a:path w="834390">
                <a:moveTo>
                  <a:pt x="0" y="0"/>
                </a:moveTo>
                <a:lnTo>
                  <a:pt x="834389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0" y="444245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60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200652" y="444245"/>
            <a:ext cx="1621790" cy="0"/>
          </a:xfrm>
          <a:custGeom>
            <a:avLst/>
            <a:gdLst/>
            <a:ahLst/>
            <a:cxnLst/>
            <a:rect l="l" t="t" r="r" b="b"/>
            <a:pathLst>
              <a:path w="1621789">
                <a:moveTo>
                  <a:pt x="0" y="0"/>
                </a:moveTo>
                <a:lnTo>
                  <a:pt x="1621789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46008" y="444245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0" y="453390"/>
            <a:ext cx="1305560" cy="0"/>
          </a:xfrm>
          <a:custGeom>
            <a:avLst/>
            <a:gdLst/>
            <a:ahLst/>
            <a:cxnLst/>
            <a:rect l="l" t="t" r="r" b="b"/>
            <a:pathLst>
              <a:path w="1305560">
                <a:moveTo>
                  <a:pt x="0" y="0"/>
                </a:moveTo>
                <a:lnTo>
                  <a:pt x="130543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278376" y="453390"/>
            <a:ext cx="1596390" cy="0"/>
          </a:xfrm>
          <a:custGeom>
            <a:avLst/>
            <a:gdLst/>
            <a:ahLst/>
            <a:cxnLst/>
            <a:rect l="l" t="t" r="r" b="b"/>
            <a:pathLst>
              <a:path w="1596389">
                <a:moveTo>
                  <a:pt x="0" y="0"/>
                </a:moveTo>
                <a:lnTo>
                  <a:pt x="159626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909559" y="458088"/>
            <a:ext cx="802005" cy="0"/>
          </a:xfrm>
          <a:custGeom>
            <a:avLst/>
            <a:gdLst/>
            <a:ahLst/>
            <a:cxnLst/>
            <a:rect l="l" t="t" r="r" b="b"/>
            <a:pathLst>
              <a:path w="802004">
                <a:moveTo>
                  <a:pt x="0" y="0"/>
                </a:moveTo>
                <a:lnTo>
                  <a:pt x="802005" y="0"/>
                </a:lnTo>
              </a:path>
            </a:pathLst>
          </a:custGeom>
          <a:ln w="3175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931784" y="452755"/>
            <a:ext cx="800100" cy="0"/>
          </a:xfrm>
          <a:custGeom>
            <a:avLst/>
            <a:gdLst/>
            <a:ahLst/>
            <a:cxnLst/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ln w="939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0" y="462533"/>
            <a:ext cx="1267460" cy="0"/>
          </a:xfrm>
          <a:custGeom>
            <a:avLst/>
            <a:gdLst/>
            <a:ahLst/>
            <a:cxnLst/>
            <a:rect l="l" t="t" r="r" b="b"/>
            <a:pathLst>
              <a:path w="1267460">
                <a:moveTo>
                  <a:pt x="0" y="0"/>
                </a:moveTo>
                <a:lnTo>
                  <a:pt x="126738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357115" y="462533"/>
            <a:ext cx="1569720" cy="0"/>
          </a:xfrm>
          <a:custGeom>
            <a:avLst/>
            <a:gdLst/>
            <a:ahLst/>
            <a:cxnLst/>
            <a:rect l="l" t="t" r="r" b="b"/>
            <a:pathLst>
              <a:path w="1569720">
                <a:moveTo>
                  <a:pt x="0" y="0"/>
                </a:moveTo>
                <a:lnTo>
                  <a:pt x="156959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860156" y="462533"/>
            <a:ext cx="854075" cy="0"/>
          </a:xfrm>
          <a:custGeom>
            <a:avLst/>
            <a:gdLst/>
            <a:ahLst/>
            <a:cxnLst/>
            <a:rect l="l" t="t" r="r" b="b"/>
            <a:pathLst>
              <a:path w="854075">
                <a:moveTo>
                  <a:pt x="0" y="0"/>
                </a:moveTo>
                <a:lnTo>
                  <a:pt x="854075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0" y="474980"/>
            <a:ext cx="1197610" cy="0"/>
          </a:xfrm>
          <a:custGeom>
            <a:avLst/>
            <a:gdLst/>
            <a:ahLst/>
            <a:cxnLst/>
            <a:rect l="l" t="t" r="r" b="b"/>
            <a:pathLst>
              <a:path w="1197610">
                <a:moveTo>
                  <a:pt x="0" y="0"/>
                </a:moveTo>
                <a:lnTo>
                  <a:pt x="1196987" y="0"/>
                </a:lnTo>
              </a:path>
            </a:pathLst>
          </a:custGeom>
          <a:ln w="5079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0" y="469265"/>
            <a:ext cx="1216660" cy="0"/>
          </a:xfrm>
          <a:custGeom>
            <a:avLst/>
            <a:gdLst/>
            <a:ahLst/>
            <a:cxnLst/>
            <a:rect l="l" t="t" r="r" b="b"/>
            <a:pathLst>
              <a:path w="1216660">
                <a:moveTo>
                  <a:pt x="0" y="0"/>
                </a:moveTo>
                <a:lnTo>
                  <a:pt x="1216037" y="0"/>
                </a:lnTo>
              </a:path>
            </a:pathLst>
          </a:custGeom>
          <a:ln w="635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436236" y="471677"/>
            <a:ext cx="1543685" cy="0"/>
          </a:xfrm>
          <a:custGeom>
            <a:avLst/>
            <a:gdLst/>
            <a:ahLst/>
            <a:cxnLst/>
            <a:rect l="l" t="t" r="r" b="b"/>
            <a:pathLst>
              <a:path w="1543685">
                <a:moveTo>
                  <a:pt x="0" y="0"/>
                </a:moveTo>
                <a:lnTo>
                  <a:pt x="1543685" y="0"/>
                </a:lnTo>
              </a:path>
            </a:pathLst>
          </a:custGeom>
          <a:ln w="10667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818246" y="476313"/>
            <a:ext cx="821055" cy="0"/>
          </a:xfrm>
          <a:custGeom>
            <a:avLst/>
            <a:gdLst/>
            <a:ahLst/>
            <a:cxnLst/>
            <a:rect l="l" t="t" r="r" b="b"/>
            <a:pathLst>
              <a:path w="821054">
                <a:moveTo>
                  <a:pt x="0" y="0"/>
                </a:moveTo>
                <a:lnTo>
                  <a:pt x="821054" y="0"/>
                </a:lnTo>
              </a:path>
            </a:pathLst>
          </a:custGeom>
          <a:ln w="3175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844281" y="470979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975" y="0"/>
                </a:lnTo>
              </a:path>
            </a:pathLst>
          </a:custGeom>
          <a:ln w="927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0" y="480822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60">
                <a:moveTo>
                  <a:pt x="0" y="0"/>
                </a:moveTo>
                <a:lnTo>
                  <a:pt x="1191247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525517" y="480822"/>
            <a:ext cx="1506220" cy="0"/>
          </a:xfrm>
          <a:custGeom>
            <a:avLst/>
            <a:gdLst/>
            <a:ahLst/>
            <a:cxnLst/>
            <a:rect l="l" t="t" r="r" b="b"/>
            <a:pathLst>
              <a:path w="1506220">
                <a:moveTo>
                  <a:pt x="0" y="0"/>
                </a:moveTo>
                <a:lnTo>
                  <a:pt x="1506220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768463" y="480822"/>
            <a:ext cx="868044" cy="0"/>
          </a:xfrm>
          <a:custGeom>
            <a:avLst/>
            <a:gdLst/>
            <a:ahLst/>
            <a:cxnLst/>
            <a:rect l="l" t="t" r="r" b="b"/>
            <a:pathLst>
              <a:path w="868045">
                <a:moveTo>
                  <a:pt x="0" y="0"/>
                </a:moveTo>
                <a:lnTo>
                  <a:pt x="868044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0" y="489966"/>
            <a:ext cx="1164590" cy="0"/>
          </a:xfrm>
          <a:custGeom>
            <a:avLst/>
            <a:gdLst/>
            <a:ahLst/>
            <a:cxnLst/>
            <a:rect l="l" t="t" r="r" b="b"/>
            <a:pathLst>
              <a:path w="1164590">
                <a:moveTo>
                  <a:pt x="0" y="0"/>
                </a:moveTo>
                <a:lnTo>
                  <a:pt x="1164043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604130" y="489966"/>
            <a:ext cx="1489075" cy="0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716393" y="489966"/>
            <a:ext cx="879475" cy="0"/>
          </a:xfrm>
          <a:custGeom>
            <a:avLst/>
            <a:gdLst/>
            <a:ahLst/>
            <a:cxnLst/>
            <a:rect l="l" t="t" r="r" b="b"/>
            <a:pathLst>
              <a:path w="879475">
                <a:moveTo>
                  <a:pt x="0" y="0"/>
                </a:moveTo>
                <a:lnTo>
                  <a:pt x="878966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0" y="499109"/>
            <a:ext cx="1137285" cy="0"/>
          </a:xfrm>
          <a:custGeom>
            <a:avLst/>
            <a:gdLst/>
            <a:ahLst/>
            <a:cxnLst/>
            <a:rect l="l" t="t" r="r" b="b"/>
            <a:pathLst>
              <a:path w="1137285">
                <a:moveTo>
                  <a:pt x="0" y="0"/>
                </a:moveTo>
                <a:lnTo>
                  <a:pt x="113675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682871" y="499109"/>
            <a:ext cx="1462405" cy="0"/>
          </a:xfrm>
          <a:custGeom>
            <a:avLst/>
            <a:gdLst/>
            <a:ahLst/>
            <a:cxnLst/>
            <a:rect l="l" t="t" r="r" b="b"/>
            <a:pathLst>
              <a:path w="1462404">
                <a:moveTo>
                  <a:pt x="0" y="0"/>
                </a:moveTo>
                <a:lnTo>
                  <a:pt x="1461896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670165" y="499109"/>
            <a:ext cx="883919" cy="0"/>
          </a:xfrm>
          <a:custGeom>
            <a:avLst/>
            <a:gdLst/>
            <a:ahLst/>
            <a:cxnLst/>
            <a:rect l="l" t="t" r="r" b="b"/>
            <a:pathLst>
              <a:path w="883920">
                <a:moveTo>
                  <a:pt x="0" y="0"/>
                </a:moveTo>
                <a:lnTo>
                  <a:pt x="88341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0" y="508254"/>
            <a:ext cx="1109980" cy="0"/>
          </a:xfrm>
          <a:custGeom>
            <a:avLst/>
            <a:gdLst/>
            <a:ahLst/>
            <a:cxnLst/>
            <a:rect l="l" t="t" r="r" b="b"/>
            <a:pathLst>
              <a:path w="1109980">
                <a:moveTo>
                  <a:pt x="0" y="0"/>
                </a:moveTo>
                <a:lnTo>
                  <a:pt x="1109980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822825" y="510286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3345" y="0"/>
                </a:lnTo>
              </a:path>
            </a:pathLst>
          </a:custGeom>
          <a:ln w="660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777740" y="504951"/>
            <a:ext cx="1370330" cy="0"/>
          </a:xfrm>
          <a:custGeom>
            <a:avLst/>
            <a:gdLst/>
            <a:ahLst/>
            <a:cxnLst/>
            <a:rect l="l" t="t" r="r" b="b"/>
            <a:pathLst>
              <a:path w="1370329">
                <a:moveTo>
                  <a:pt x="0" y="0"/>
                </a:moveTo>
                <a:lnTo>
                  <a:pt x="1370330" y="0"/>
                </a:lnTo>
              </a:path>
            </a:pathLst>
          </a:custGeom>
          <a:ln w="406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623809" y="508254"/>
            <a:ext cx="887094" cy="0"/>
          </a:xfrm>
          <a:custGeom>
            <a:avLst/>
            <a:gdLst/>
            <a:ahLst/>
            <a:cxnLst/>
            <a:rect l="l" t="t" r="r" b="b"/>
            <a:pathLst>
              <a:path w="887095">
                <a:moveTo>
                  <a:pt x="0" y="0"/>
                </a:moveTo>
                <a:lnTo>
                  <a:pt x="887095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0" y="518159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8915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851019" y="518159"/>
            <a:ext cx="1436370" cy="0"/>
          </a:xfrm>
          <a:custGeom>
            <a:avLst/>
            <a:gdLst/>
            <a:ahLst/>
            <a:cxnLst/>
            <a:rect l="l" t="t" r="r" b="b"/>
            <a:pathLst>
              <a:path w="1436370">
                <a:moveTo>
                  <a:pt x="0" y="0"/>
                </a:moveTo>
                <a:lnTo>
                  <a:pt x="1436369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580376" y="521398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725" y="0"/>
                </a:lnTo>
              </a:path>
            </a:pathLst>
          </a:custGeom>
          <a:ln w="3175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607681" y="516826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6476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0" y="526541"/>
            <a:ext cx="1051560" cy="0"/>
          </a:xfrm>
          <a:custGeom>
            <a:avLst/>
            <a:gdLst/>
            <a:ahLst/>
            <a:cxnLst/>
            <a:rect l="l" t="t" r="r" b="b"/>
            <a:pathLst>
              <a:path w="1051560">
                <a:moveTo>
                  <a:pt x="0" y="0"/>
                </a:moveTo>
                <a:lnTo>
                  <a:pt x="1051509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929251" y="526541"/>
            <a:ext cx="1431925" cy="0"/>
          </a:xfrm>
          <a:custGeom>
            <a:avLst/>
            <a:gdLst/>
            <a:ahLst/>
            <a:cxnLst/>
            <a:rect l="l" t="t" r="r" b="b"/>
            <a:pathLst>
              <a:path w="1431925">
                <a:moveTo>
                  <a:pt x="0" y="0"/>
                </a:moveTo>
                <a:lnTo>
                  <a:pt x="143192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495158" y="526541"/>
            <a:ext cx="926465" cy="0"/>
          </a:xfrm>
          <a:custGeom>
            <a:avLst/>
            <a:gdLst/>
            <a:ahLst/>
            <a:cxnLst/>
            <a:rect l="l" t="t" r="r" b="b"/>
            <a:pathLst>
              <a:path w="926465">
                <a:moveTo>
                  <a:pt x="0" y="0"/>
                </a:moveTo>
                <a:lnTo>
                  <a:pt x="92646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0" y="535686"/>
            <a:ext cx="1024255" cy="0"/>
          </a:xfrm>
          <a:custGeom>
            <a:avLst/>
            <a:gdLst/>
            <a:ahLst/>
            <a:cxnLst/>
            <a:rect l="l" t="t" r="r" b="b"/>
            <a:pathLst>
              <a:path w="1024255">
                <a:moveTo>
                  <a:pt x="0" y="0"/>
                </a:moveTo>
                <a:lnTo>
                  <a:pt x="1024229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007483" y="535686"/>
            <a:ext cx="1438275" cy="0"/>
          </a:xfrm>
          <a:custGeom>
            <a:avLst/>
            <a:gdLst/>
            <a:ahLst/>
            <a:cxnLst/>
            <a:rect l="l" t="t" r="r" b="b"/>
            <a:pathLst>
              <a:path w="1438275">
                <a:moveTo>
                  <a:pt x="0" y="0"/>
                </a:moveTo>
                <a:lnTo>
                  <a:pt x="1438147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426070" y="538987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>
                <a:moveTo>
                  <a:pt x="0" y="0"/>
                </a:moveTo>
                <a:lnTo>
                  <a:pt x="913129" y="0"/>
                </a:lnTo>
              </a:path>
            </a:pathLst>
          </a:custGeom>
          <a:ln w="4064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468616" y="533654"/>
            <a:ext cx="895985" cy="0"/>
          </a:xfrm>
          <a:custGeom>
            <a:avLst/>
            <a:gdLst/>
            <a:ahLst/>
            <a:cxnLst/>
            <a:rect l="l" t="t" r="r" b="b"/>
            <a:pathLst>
              <a:path w="895984">
                <a:moveTo>
                  <a:pt x="0" y="0"/>
                </a:moveTo>
                <a:lnTo>
                  <a:pt x="895984" y="0"/>
                </a:lnTo>
              </a:path>
            </a:pathLst>
          </a:custGeom>
          <a:ln w="6603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0" y="544830"/>
            <a:ext cx="998219" cy="0"/>
          </a:xfrm>
          <a:custGeom>
            <a:avLst/>
            <a:gdLst/>
            <a:ahLst/>
            <a:cxnLst/>
            <a:rect l="l" t="t" r="r" b="b"/>
            <a:pathLst>
              <a:path w="998219">
                <a:moveTo>
                  <a:pt x="0" y="0"/>
                </a:moveTo>
                <a:lnTo>
                  <a:pt x="997661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86730" y="544830"/>
            <a:ext cx="1434465" cy="0"/>
          </a:xfrm>
          <a:custGeom>
            <a:avLst/>
            <a:gdLst/>
            <a:ahLst/>
            <a:cxnLst/>
            <a:rect l="l" t="t" r="r" b="b"/>
            <a:pathLst>
              <a:path w="1434465">
                <a:moveTo>
                  <a:pt x="0" y="0"/>
                </a:moveTo>
                <a:lnTo>
                  <a:pt x="1433957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336663" y="544830"/>
            <a:ext cx="1000125" cy="0"/>
          </a:xfrm>
          <a:custGeom>
            <a:avLst/>
            <a:gdLst/>
            <a:ahLst/>
            <a:cxnLst/>
            <a:rect l="l" t="t" r="r" b="b"/>
            <a:pathLst>
              <a:path w="1000125">
                <a:moveTo>
                  <a:pt x="0" y="0"/>
                </a:moveTo>
                <a:lnTo>
                  <a:pt x="999616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0" y="553973"/>
            <a:ext cx="970280" cy="0"/>
          </a:xfrm>
          <a:custGeom>
            <a:avLst/>
            <a:gdLst/>
            <a:ahLst/>
            <a:cxnLst/>
            <a:rect l="l" t="t" r="r" b="b"/>
            <a:pathLst>
              <a:path w="970280">
                <a:moveTo>
                  <a:pt x="0" y="0"/>
                </a:moveTo>
                <a:lnTo>
                  <a:pt x="970229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242940" y="557974"/>
            <a:ext cx="1354455" cy="0"/>
          </a:xfrm>
          <a:custGeom>
            <a:avLst/>
            <a:gdLst/>
            <a:ahLst/>
            <a:cxnLst/>
            <a:rect l="l" t="t" r="r" b="b"/>
            <a:pathLst>
              <a:path w="1354454">
                <a:moveTo>
                  <a:pt x="0" y="0"/>
                </a:moveTo>
                <a:lnTo>
                  <a:pt x="1354455" y="0"/>
                </a:lnTo>
              </a:path>
            </a:pathLst>
          </a:custGeom>
          <a:ln w="3175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197855" y="552640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59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8000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261479" y="553973"/>
            <a:ext cx="1022350" cy="0"/>
          </a:xfrm>
          <a:custGeom>
            <a:avLst/>
            <a:gdLst/>
            <a:ahLst/>
            <a:cxnLst/>
            <a:rect l="l" t="t" r="r" b="b"/>
            <a:pathLst>
              <a:path w="1022350">
                <a:moveTo>
                  <a:pt x="0" y="0"/>
                </a:moveTo>
                <a:lnTo>
                  <a:pt x="1022350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0" y="56388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177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254752" y="563880"/>
            <a:ext cx="1535430" cy="0"/>
          </a:xfrm>
          <a:custGeom>
            <a:avLst/>
            <a:gdLst/>
            <a:ahLst/>
            <a:cxnLst/>
            <a:rect l="l" t="t" r="r" b="b"/>
            <a:pathLst>
              <a:path w="1535429">
                <a:moveTo>
                  <a:pt x="0" y="0"/>
                </a:moveTo>
                <a:lnTo>
                  <a:pt x="1535429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085456" y="563880"/>
            <a:ext cx="1140460" cy="0"/>
          </a:xfrm>
          <a:custGeom>
            <a:avLst/>
            <a:gdLst/>
            <a:ahLst/>
            <a:cxnLst/>
            <a:rect l="l" t="t" r="r" b="b"/>
            <a:pathLst>
              <a:path w="1140459">
                <a:moveTo>
                  <a:pt x="0" y="0"/>
                </a:moveTo>
                <a:lnTo>
                  <a:pt x="1140460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0" y="568451"/>
            <a:ext cx="8174355" cy="7620"/>
          </a:xfrm>
          <a:custGeom>
            <a:avLst/>
            <a:gdLst/>
            <a:ahLst/>
            <a:cxnLst/>
            <a:rect l="l" t="t" r="r" b="b"/>
            <a:pathLst>
              <a:path w="8174355" h="7620">
                <a:moveTo>
                  <a:pt x="912469" y="0"/>
                </a:moveTo>
                <a:lnTo>
                  <a:pt x="0" y="0"/>
                </a:lnTo>
                <a:lnTo>
                  <a:pt x="0" y="7620"/>
                </a:lnTo>
                <a:lnTo>
                  <a:pt x="886434" y="7620"/>
                </a:lnTo>
                <a:lnTo>
                  <a:pt x="892784" y="5461"/>
                </a:lnTo>
                <a:lnTo>
                  <a:pt x="912469" y="0"/>
                </a:lnTo>
                <a:close/>
              </a:path>
              <a:path w="8174355" h="7620">
                <a:moveTo>
                  <a:pt x="6789801" y="0"/>
                </a:moveTo>
                <a:lnTo>
                  <a:pt x="5332603" y="0"/>
                </a:lnTo>
                <a:lnTo>
                  <a:pt x="5411343" y="7620"/>
                </a:lnTo>
                <a:lnTo>
                  <a:pt x="8123301" y="7620"/>
                </a:lnTo>
                <a:lnTo>
                  <a:pt x="8130285" y="6476"/>
                </a:lnTo>
                <a:lnTo>
                  <a:pt x="6933946" y="6476"/>
                </a:lnTo>
                <a:lnTo>
                  <a:pt x="6789801" y="0"/>
                </a:lnTo>
                <a:close/>
              </a:path>
              <a:path w="8174355" h="7620">
                <a:moveTo>
                  <a:pt x="8174101" y="0"/>
                </a:moveTo>
                <a:lnTo>
                  <a:pt x="7085076" y="0"/>
                </a:lnTo>
                <a:lnTo>
                  <a:pt x="6933946" y="6476"/>
                </a:lnTo>
                <a:lnTo>
                  <a:pt x="8130285" y="6476"/>
                </a:lnTo>
                <a:lnTo>
                  <a:pt x="8174101" y="0"/>
                </a:lnTo>
                <a:close/>
              </a:path>
            </a:pathLst>
          </a:custGeom>
          <a:solidFill>
            <a:srgbClr val="00ACD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0" y="581405"/>
            <a:ext cx="886460" cy="0"/>
          </a:xfrm>
          <a:custGeom>
            <a:avLst/>
            <a:gdLst/>
            <a:ahLst/>
            <a:cxnLst/>
            <a:rect l="l" t="t" r="r" b="b"/>
            <a:pathLst>
              <a:path w="886460">
                <a:moveTo>
                  <a:pt x="0" y="0"/>
                </a:moveTo>
                <a:lnTo>
                  <a:pt x="886396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411089" y="581405"/>
            <a:ext cx="2712085" cy="0"/>
          </a:xfrm>
          <a:custGeom>
            <a:avLst/>
            <a:gdLst/>
            <a:ahLst/>
            <a:cxnLst/>
            <a:rect l="l" t="t" r="r" b="b"/>
            <a:pathLst>
              <a:path w="2712084">
                <a:moveTo>
                  <a:pt x="0" y="0"/>
                </a:moveTo>
                <a:lnTo>
                  <a:pt x="2711831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0" y="590550"/>
            <a:ext cx="864869" cy="0"/>
          </a:xfrm>
          <a:custGeom>
            <a:avLst/>
            <a:gdLst/>
            <a:ahLst/>
            <a:cxnLst/>
            <a:rect l="l" t="t" r="r" b="b"/>
            <a:pathLst>
              <a:path w="864869">
                <a:moveTo>
                  <a:pt x="0" y="0"/>
                </a:moveTo>
                <a:lnTo>
                  <a:pt x="864857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490083" y="590550"/>
            <a:ext cx="2581910" cy="0"/>
          </a:xfrm>
          <a:custGeom>
            <a:avLst/>
            <a:gdLst/>
            <a:ahLst/>
            <a:cxnLst/>
            <a:rect l="l" t="t" r="r" b="b"/>
            <a:pathLst>
              <a:path w="2581909">
                <a:moveTo>
                  <a:pt x="0" y="0"/>
                </a:moveTo>
                <a:lnTo>
                  <a:pt x="2581910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0" y="599694"/>
            <a:ext cx="843280" cy="0"/>
          </a:xfrm>
          <a:custGeom>
            <a:avLst/>
            <a:gdLst/>
            <a:ahLst/>
            <a:cxnLst/>
            <a:rect l="l" t="t" r="r" b="b"/>
            <a:pathLst>
              <a:path w="843280">
                <a:moveTo>
                  <a:pt x="0" y="0"/>
                </a:moveTo>
                <a:lnTo>
                  <a:pt x="842670" y="0"/>
                </a:lnTo>
              </a:path>
            </a:pathLst>
          </a:custGeom>
          <a:ln w="10667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619241" y="600329"/>
            <a:ext cx="2360930" cy="0"/>
          </a:xfrm>
          <a:custGeom>
            <a:avLst/>
            <a:gdLst/>
            <a:ahLst/>
            <a:cxnLst/>
            <a:rect l="l" t="t" r="r" b="b"/>
            <a:pathLst>
              <a:path w="2360929">
                <a:moveTo>
                  <a:pt x="0" y="0"/>
                </a:moveTo>
                <a:lnTo>
                  <a:pt x="2360422" y="0"/>
                </a:lnTo>
              </a:path>
            </a:pathLst>
          </a:custGeom>
          <a:ln w="9398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574157" y="594994"/>
            <a:ext cx="2444115" cy="0"/>
          </a:xfrm>
          <a:custGeom>
            <a:avLst/>
            <a:gdLst/>
            <a:ahLst/>
            <a:cxnLst/>
            <a:rect l="l" t="t" r="r" b="b"/>
            <a:pathLst>
              <a:path w="2444115">
                <a:moveTo>
                  <a:pt x="0" y="0"/>
                </a:moveTo>
                <a:lnTo>
                  <a:pt x="2443607" y="0"/>
                </a:lnTo>
              </a:path>
            </a:pathLst>
          </a:custGeom>
          <a:ln w="3175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0" y="609600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>
                <a:moveTo>
                  <a:pt x="0" y="0"/>
                </a:moveTo>
                <a:lnTo>
                  <a:pt x="817829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657469" y="609600"/>
            <a:ext cx="2286635" cy="0"/>
          </a:xfrm>
          <a:custGeom>
            <a:avLst/>
            <a:gdLst/>
            <a:ahLst/>
            <a:cxnLst/>
            <a:rect l="l" t="t" r="r" b="b"/>
            <a:pathLst>
              <a:path w="2286634">
                <a:moveTo>
                  <a:pt x="0" y="0"/>
                </a:moveTo>
                <a:lnTo>
                  <a:pt x="2286507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0" y="618744"/>
            <a:ext cx="796290" cy="0"/>
          </a:xfrm>
          <a:custGeom>
            <a:avLst/>
            <a:gdLst/>
            <a:ahLst/>
            <a:cxnLst/>
            <a:rect l="l" t="t" r="r" b="b"/>
            <a:pathLst>
              <a:path w="796290">
                <a:moveTo>
                  <a:pt x="0" y="0"/>
                </a:moveTo>
                <a:lnTo>
                  <a:pt x="795693" y="0"/>
                </a:lnTo>
              </a:path>
            </a:pathLst>
          </a:custGeom>
          <a:ln w="9143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818759" y="622173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312" y="0"/>
                </a:lnTo>
              </a:path>
            </a:pathLst>
          </a:custGeom>
          <a:ln w="3175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770498" y="617601"/>
            <a:ext cx="2076450" cy="0"/>
          </a:xfrm>
          <a:custGeom>
            <a:avLst/>
            <a:gdLst/>
            <a:ahLst/>
            <a:cxnLst/>
            <a:rect l="l" t="t" r="r" b="b"/>
            <a:pathLst>
              <a:path w="2076450">
                <a:moveTo>
                  <a:pt x="0" y="0"/>
                </a:moveTo>
                <a:lnTo>
                  <a:pt x="2075942" y="0"/>
                </a:lnTo>
              </a:path>
            </a:pathLst>
          </a:custGeom>
          <a:ln w="6857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0" y="62712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141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819013" y="627126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439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0" y="636269"/>
            <a:ext cx="752475" cy="0"/>
          </a:xfrm>
          <a:custGeom>
            <a:avLst/>
            <a:gdLst/>
            <a:ahLst/>
            <a:cxnLst/>
            <a:rect l="l" t="t" r="r" b="b"/>
            <a:pathLst>
              <a:path w="752475">
                <a:moveTo>
                  <a:pt x="0" y="0"/>
                </a:moveTo>
                <a:lnTo>
                  <a:pt x="75191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919470" y="636269"/>
            <a:ext cx="1819275" cy="0"/>
          </a:xfrm>
          <a:custGeom>
            <a:avLst/>
            <a:gdLst/>
            <a:ahLst/>
            <a:cxnLst/>
            <a:rect l="l" t="t" r="r" b="b"/>
            <a:pathLst>
              <a:path w="1819275">
                <a:moveTo>
                  <a:pt x="0" y="0"/>
                </a:moveTo>
                <a:lnTo>
                  <a:pt x="181876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0" y="645413"/>
            <a:ext cx="730885" cy="0"/>
          </a:xfrm>
          <a:custGeom>
            <a:avLst/>
            <a:gdLst/>
            <a:ahLst/>
            <a:cxnLst/>
            <a:rect l="l" t="t" r="r" b="b"/>
            <a:pathLst>
              <a:path w="730885">
                <a:moveTo>
                  <a:pt x="0" y="0"/>
                </a:moveTo>
                <a:lnTo>
                  <a:pt x="730326" y="0"/>
                </a:lnTo>
              </a:path>
            </a:pathLst>
          </a:custGeom>
          <a:ln w="10668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099175" y="64738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3806" y="0"/>
                </a:lnTo>
              </a:path>
            </a:pathLst>
          </a:custGeom>
          <a:ln w="6731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041390" y="642048"/>
            <a:ext cx="1613535" cy="0"/>
          </a:xfrm>
          <a:custGeom>
            <a:avLst/>
            <a:gdLst/>
            <a:ahLst/>
            <a:cxnLst/>
            <a:rect l="l" t="t" r="r" b="b"/>
            <a:pathLst>
              <a:path w="1613534">
                <a:moveTo>
                  <a:pt x="0" y="0"/>
                </a:moveTo>
                <a:lnTo>
                  <a:pt x="1613027" y="0"/>
                </a:lnTo>
              </a:path>
            </a:pathLst>
          </a:custGeom>
          <a:ln w="3937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5319"/>
            <a:ext cx="704850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824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134480" y="655319"/>
            <a:ext cx="1430020" cy="0"/>
          </a:xfrm>
          <a:custGeom>
            <a:avLst/>
            <a:gdLst/>
            <a:ahLst/>
            <a:cxnLst/>
            <a:rect l="l" t="t" r="r" b="b"/>
            <a:pathLst>
              <a:path w="1430020">
                <a:moveTo>
                  <a:pt x="0" y="0"/>
                </a:moveTo>
                <a:lnTo>
                  <a:pt x="1430020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664463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5">
                <a:moveTo>
                  <a:pt x="0" y="0"/>
                </a:moveTo>
                <a:lnTo>
                  <a:pt x="683285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235319" y="664463"/>
            <a:ext cx="1226185" cy="0"/>
          </a:xfrm>
          <a:custGeom>
            <a:avLst/>
            <a:gdLst/>
            <a:ahLst/>
            <a:cxnLst/>
            <a:rect l="l" t="t" r="r" b="b"/>
            <a:pathLst>
              <a:path w="1226184">
                <a:moveTo>
                  <a:pt x="0" y="0"/>
                </a:moveTo>
                <a:lnTo>
                  <a:pt x="1226184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0" y="672845"/>
            <a:ext cx="661670" cy="0"/>
          </a:xfrm>
          <a:custGeom>
            <a:avLst/>
            <a:gdLst/>
            <a:ahLst/>
            <a:cxnLst/>
            <a:rect l="l" t="t" r="r" b="b"/>
            <a:pathLst>
              <a:path w="661670">
                <a:moveTo>
                  <a:pt x="0" y="0"/>
                </a:moveTo>
                <a:lnTo>
                  <a:pt x="661047" y="0"/>
                </a:lnTo>
              </a:path>
            </a:pathLst>
          </a:custGeom>
          <a:ln w="10667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452996" y="673544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9270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343141" y="668210"/>
            <a:ext cx="1007110" cy="0"/>
          </a:xfrm>
          <a:custGeom>
            <a:avLst/>
            <a:gdLst/>
            <a:ahLst/>
            <a:cxnLst/>
            <a:rect l="l" t="t" r="r" b="b"/>
            <a:pathLst>
              <a:path w="1007109">
                <a:moveTo>
                  <a:pt x="0" y="0"/>
                </a:moveTo>
                <a:lnTo>
                  <a:pt x="1007110" y="0"/>
                </a:lnTo>
              </a:path>
            </a:pathLst>
          </a:custGeom>
          <a:ln w="3175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0" y="686434"/>
            <a:ext cx="615950" cy="0"/>
          </a:xfrm>
          <a:custGeom>
            <a:avLst/>
            <a:gdLst/>
            <a:ahLst/>
            <a:cxnLst/>
            <a:rect l="l" t="t" r="r" b="b"/>
            <a:pathLst>
              <a:path w="615950">
                <a:moveTo>
                  <a:pt x="0" y="0"/>
                </a:moveTo>
                <a:lnTo>
                  <a:pt x="615950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0" y="681355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5">
                <a:moveTo>
                  <a:pt x="0" y="0"/>
                </a:moveTo>
                <a:lnTo>
                  <a:pt x="628015" y="0"/>
                </a:lnTo>
              </a:path>
            </a:pathLst>
          </a:custGeom>
          <a:ln w="8890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658609" y="682688"/>
            <a:ext cx="417195" cy="0"/>
          </a:xfrm>
          <a:custGeom>
            <a:avLst/>
            <a:gdLst/>
            <a:ahLst/>
            <a:cxnLst/>
            <a:rect l="l" t="t" r="r" b="b"/>
            <a:pathLst>
              <a:path w="417195">
                <a:moveTo>
                  <a:pt x="0" y="0"/>
                </a:moveTo>
                <a:lnTo>
                  <a:pt x="417195" y="0"/>
                </a:lnTo>
              </a:path>
            </a:pathLst>
          </a:custGeom>
          <a:ln w="9271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541134" y="677354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485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0" y="691895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>
                <a:moveTo>
                  <a:pt x="0" y="0"/>
                </a:moveTo>
                <a:lnTo>
                  <a:pt x="614641" y="0"/>
                </a:lnTo>
              </a:path>
            </a:pathLst>
          </a:custGeom>
          <a:ln w="9143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761098" y="68865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>
                <a:moveTo>
                  <a:pt x="0" y="0"/>
                </a:moveTo>
                <a:lnTo>
                  <a:pt x="151765" y="0"/>
                </a:lnTo>
              </a:path>
            </a:pathLst>
          </a:custGeom>
          <a:ln w="3175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0" y="701040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408" y="0"/>
                </a:lnTo>
              </a:path>
            </a:pathLst>
          </a:custGeom>
          <a:ln w="9144">
            <a:solidFill>
              <a:srgbClr val="009E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0" y="710183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9143">
            <a:solidFill>
              <a:srgbClr val="009D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0" y="718566"/>
            <a:ext cx="561340" cy="0"/>
          </a:xfrm>
          <a:custGeom>
            <a:avLst/>
            <a:gdLst/>
            <a:ahLst/>
            <a:cxnLst/>
            <a:rect l="l" t="t" r="r" b="b"/>
            <a:pathLst>
              <a:path w="561340">
                <a:moveTo>
                  <a:pt x="0" y="0"/>
                </a:moveTo>
                <a:lnTo>
                  <a:pt x="560832" y="0"/>
                </a:lnTo>
              </a:path>
            </a:pathLst>
          </a:custGeom>
          <a:ln w="10667">
            <a:solidFill>
              <a:srgbClr val="009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0" y="727709"/>
            <a:ext cx="543560" cy="0"/>
          </a:xfrm>
          <a:custGeom>
            <a:avLst/>
            <a:gdLst/>
            <a:ahLst/>
            <a:cxnLst/>
            <a:rect l="l" t="t" r="r" b="b"/>
            <a:pathLst>
              <a:path w="543560">
                <a:moveTo>
                  <a:pt x="0" y="0"/>
                </a:moveTo>
                <a:lnTo>
                  <a:pt x="543433" y="0"/>
                </a:lnTo>
              </a:path>
            </a:pathLst>
          </a:custGeom>
          <a:ln w="10668">
            <a:solidFill>
              <a:srgbClr val="009B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0" y="737616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5">
                <a:moveTo>
                  <a:pt x="0" y="0"/>
                </a:moveTo>
                <a:lnTo>
                  <a:pt x="522097" y="0"/>
                </a:lnTo>
              </a:path>
            </a:pathLst>
          </a:custGeom>
          <a:ln w="9143">
            <a:solidFill>
              <a:srgbClr val="009A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0" y="75133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>
                <a:moveTo>
                  <a:pt x="0" y="0"/>
                </a:moveTo>
                <a:lnTo>
                  <a:pt x="505333" y="0"/>
                </a:lnTo>
              </a:path>
            </a:pathLst>
          </a:custGeom>
          <a:ln w="18287">
            <a:solidFill>
              <a:srgbClr val="009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0" y="764286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392" y="0"/>
                </a:lnTo>
              </a:path>
            </a:pathLst>
          </a:custGeom>
          <a:ln w="10668">
            <a:solidFill>
              <a:srgbClr val="0096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0" y="773430"/>
            <a:ext cx="451484" cy="0"/>
          </a:xfrm>
          <a:custGeom>
            <a:avLst/>
            <a:gdLst/>
            <a:ahLst/>
            <a:cxnLst/>
            <a:rect l="l" t="t" r="r" b="b"/>
            <a:pathLst>
              <a:path w="451484">
                <a:moveTo>
                  <a:pt x="0" y="0"/>
                </a:moveTo>
                <a:lnTo>
                  <a:pt x="451104" y="0"/>
                </a:lnTo>
              </a:path>
            </a:pathLst>
          </a:custGeom>
          <a:ln w="10667">
            <a:solidFill>
              <a:srgbClr val="0095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0" y="783336"/>
            <a:ext cx="431165" cy="0"/>
          </a:xfrm>
          <a:custGeom>
            <a:avLst/>
            <a:gdLst/>
            <a:ahLst/>
            <a:cxnLst/>
            <a:rect l="l" t="t" r="r" b="b"/>
            <a:pathLst>
              <a:path w="431165">
                <a:moveTo>
                  <a:pt x="0" y="0"/>
                </a:moveTo>
                <a:lnTo>
                  <a:pt x="430656" y="0"/>
                </a:lnTo>
              </a:path>
            </a:pathLst>
          </a:custGeom>
          <a:ln w="9144">
            <a:solidFill>
              <a:srgbClr val="0094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0" y="792480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369" y="0"/>
                </a:lnTo>
              </a:path>
            </a:pathLst>
          </a:custGeom>
          <a:ln w="9143">
            <a:solidFill>
              <a:srgbClr val="0093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0" y="801623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9144">
            <a:solidFill>
              <a:srgbClr val="0092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0" y="810894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525" y="0"/>
                </a:lnTo>
              </a:path>
            </a:pathLst>
          </a:custGeom>
          <a:ln w="8889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0" y="805815"/>
            <a:ext cx="376555" cy="0"/>
          </a:xfrm>
          <a:custGeom>
            <a:avLst/>
            <a:gdLst/>
            <a:ahLst/>
            <a:cxnLst/>
            <a:rect l="l" t="t" r="r" b="b"/>
            <a:pathLst>
              <a:path w="376555">
                <a:moveTo>
                  <a:pt x="0" y="0"/>
                </a:moveTo>
                <a:lnTo>
                  <a:pt x="376428" y="0"/>
                </a:lnTo>
              </a:path>
            </a:pathLst>
          </a:custGeom>
          <a:ln w="3175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0" y="819150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1188" y="0"/>
                </a:lnTo>
              </a:path>
            </a:pathLst>
          </a:custGeom>
          <a:ln w="10668">
            <a:solidFill>
              <a:srgbClr val="009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0" y="829055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9143">
            <a:solidFill>
              <a:srgbClr val="0090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0" y="838200"/>
            <a:ext cx="327660" cy="0"/>
          </a:xfrm>
          <a:custGeom>
            <a:avLst/>
            <a:gdLst/>
            <a:ahLst/>
            <a:cxnLst/>
            <a:rect l="l" t="t" r="r" b="b"/>
            <a:pathLst>
              <a:path w="327660">
                <a:moveTo>
                  <a:pt x="0" y="0"/>
                </a:moveTo>
                <a:lnTo>
                  <a:pt x="327660" y="0"/>
                </a:lnTo>
              </a:path>
            </a:pathLst>
          </a:custGeom>
          <a:ln w="9144">
            <a:solidFill>
              <a:srgbClr val="008F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0" y="847344"/>
            <a:ext cx="311785" cy="0"/>
          </a:xfrm>
          <a:custGeom>
            <a:avLst/>
            <a:gdLst/>
            <a:ahLst/>
            <a:cxnLst/>
            <a:rect l="l" t="t" r="r" b="b"/>
            <a:pathLst>
              <a:path w="311785">
                <a:moveTo>
                  <a:pt x="0" y="0"/>
                </a:moveTo>
                <a:lnTo>
                  <a:pt x="311785" y="0"/>
                </a:lnTo>
              </a:path>
            </a:pathLst>
          </a:custGeom>
          <a:ln w="9143">
            <a:solidFill>
              <a:srgbClr val="008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0" y="855725"/>
            <a:ext cx="297180" cy="0"/>
          </a:xfrm>
          <a:custGeom>
            <a:avLst/>
            <a:gdLst/>
            <a:ahLst/>
            <a:cxnLst/>
            <a:rect l="l" t="t" r="r" b="b"/>
            <a:pathLst>
              <a:path w="297180">
                <a:moveTo>
                  <a:pt x="0" y="0"/>
                </a:moveTo>
                <a:lnTo>
                  <a:pt x="297180" y="0"/>
                </a:lnTo>
              </a:path>
            </a:pathLst>
          </a:custGeom>
          <a:ln w="10668">
            <a:solidFill>
              <a:srgbClr val="008D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0" y="864869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10667">
            <a:solidFill>
              <a:srgbClr val="008B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0" y="874775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>
                <a:moveTo>
                  <a:pt x="0" y="0"/>
                </a:moveTo>
                <a:lnTo>
                  <a:pt x="263652" y="0"/>
                </a:lnTo>
              </a:path>
            </a:pathLst>
          </a:custGeom>
          <a:ln w="9144">
            <a:solidFill>
              <a:srgbClr val="008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0" y="879347"/>
            <a:ext cx="246888" cy="149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402835" y="9144"/>
            <a:ext cx="4741545" cy="0"/>
          </a:xfrm>
          <a:custGeom>
            <a:avLst/>
            <a:gdLst/>
            <a:ahLst/>
            <a:cxnLst/>
            <a:rect l="l" t="t" r="r" b="b"/>
            <a:pathLst>
              <a:path w="4741545">
                <a:moveTo>
                  <a:pt x="0" y="0"/>
                </a:moveTo>
                <a:lnTo>
                  <a:pt x="4741164" y="0"/>
                </a:lnTo>
              </a:path>
            </a:pathLst>
          </a:custGeom>
          <a:ln w="18288">
            <a:solidFill>
              <a:srgbClr val="009A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450079" y="23622"/>
            <a:ext cx="4693285" cy="0"/>
          </a:xfrm>
          <a:custGeom>
            <a:avLst/>
            <a:gdLst/>
            <a:ahLst/>
            <a:cxnLst/>
            <a:rect l="l" t="t" r="r" b="b"/>
            <a:pathLst>
              <a:path w="4693284">
                <a:moveTo>
                  <a:pt x="0" y="0"/>
                </a:moveTo>
                <a:lnTo>
                  <a:pt x="4693285" y="0"/>
                </a:lnTo>
              </a:path>
            </a:pathLst>
          </a:custGeom>
          <a:ln w="13715">
            <a:solidFill>
              <a:srgbClr val="009A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489703" y="37338"/>
            <a:ext cx="4653915" cy="0"/>
          </a:xfrm>
          <a:custGeom>
            <a:avLst/>
            <a:gdLst/>
            <a:ahLst/>
            <a:cxnLst/>
            <a:rect l="l" t="t" r="r" b="b"/>
            <a:pathLst>
              <a:path w="4653915">
                <a:moveTo>
                  <a:pt x="0" y="0"/>
                </a:moveTo>
                <a:lnTo>
                  <a:pt x="4653661" y="0"/>
                </a:lnTo>
              </a:path>
            </a:pathLst>
          </a:custGeom>
          <a:ln w="13716">
            <a:solidFill>
              <a:srgbClr val="009B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526279" y="50292"/>
            <a:ext cx="4617720" cy="0"/>
          </a:xfrm>
          <a:custGeom>
            <a:avLst/>
            <a:gdLst/>
            <a:ahLst/>
            <a:cxnLst/>
            <a:rect l="l" t="t" r="r" b="b"/>
            <a:pathLst>
              <a:path w="4617720">
                <a:moveTo>
                  <a:pt x="0" y="0"/>
                </a:moveTo>
                <a:lnTo>
                  <a:pt x="4617720" y="0"/>
                </a:lnTo>
              </a:path>
            </a:pathLst>
          </a:custGeom>
          <a:ln w="15239">
            <a:solidFill>
              <a:srgbClr val="009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565903" y="63246"/>
            <a:ext cx="4578350" cy="0"/>
          </a:xfrm>
          <a:custGeom>
            <a:avLst/>
            <a:gdLst/>
            <a:ahLst/>
            <a:cxnLst/>
            <a:rect l="l" t="t" r="r" b="b"/>
            <a:pathLst>
              <a:path w="4578350">
                <a:moveTo>
                  <a:pt x="0" y="0"/>
                </a:moveTo>
                <a:lnTo>
                  <a:pt x="4578096" y="0"/>
                </a:lnTo>
              </a:path>
            </a:pathLst>
          </a:custGeom>
          <a:ln w="13715">
            <a:solidFill>
              <a:srgbClr val="009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608576" y="75438"/>
            <a:ext cx="4535805" cy="0"/>
          </a:xfrm>
          <a:custGeom>
            <a:avLst/>
            <a:gdLst/>
            <a:ahLst/>
            <a:cxnLst/>
            <a:rect l="l" t="t" r="r" b="b"/>
            <a:pathLst>
              <a:path w="4535805">
                <a:moveTo>
                  <a:pt x="0" y="0"/>
                </a:moveTo>
                <a:lnTo>
                  <a:pt x="4535424" y="0"/>
                </a:lnTo>
              </a:path>
            </a:pathLst>
          </a:custGeom>
          <a:ln w="13716">
            <a:solidFill>
              <a:srgbClr val="009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649723" y="88392"/>
            <a:ext cx="449453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276" y="0"/>
                </a:lnTo>
              </a:path>
            </a:pathLst>
          </a:custGeom>
          <a:ln w="15239">
            <a:solidFill>
              <a:srgbClr val="009C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695444" y="102870"/>
            <a:ext cx="4448810" cy="0"/>
          </a:xfrm>
          <a:custGeom>
            <a:avLst/>
            <a:gdLst/>
            <a:ahLst/>
            <a:cxnLst/>
            <a:rect l="l" t="t" r="r" b="b"/>
            <a:pathLst>
              <a:path w="4448809">
                <a:moveTo>
                  <a:pt x="0" y="0"/>
                </a:moveTo>
                <a:lnTo>
                  <a:pt x="4448556" y="0"/>
                </a:lnTo>
              </a:path>
            </a:pathLst>
          </a:custGeom>
          <a:ln w="13716">
            <a:solidFill>
              <a:srgbClr val="009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738115" y="115062"/>
            <a:ext cx="4406265" cy="0"/>
          </a:xfrm>
          <a:custGeom>
            <a:avLst/>
            <a:gdLst/>
            <a:ahLst/>
            <a:cxnLst/>
            <a:rect l="l" t="t" r="r" b="b"/>
            <a:pathLst>
              <a:path w="4406265">
                <a:moveTo>
                  <a:pt x="0" y="0"/>
                </a:moveTo>
                <a:lnTo>
                  <a:pt x="4405884" y="0"/>
                </a:lnTo>
              </a:path>
            </a:pathLst>
          </a:custGeom>
          <a:ln w="13716">
            <a:solidFill>
              <a:srgbClr val="009D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779264" y="127254"/>
            <a:ext cx="4364990" cy="0"/>
          </a:xfrm>
          <a:custGeom>
            <a:avLst/>
            <a:gdLst/>
            <a:ahLst/>
            <a:cxnLst/>
            <a:rect l="l" t="t" r="r" b="b"/>
            <a:pathLst>
              <a:path w="4364990">
                <a:moveTo>
                  <a:pt x="0" y="0"/>
                </a:moveTo>
                <a:lnTo>
                  <a:pt x="4364736" y="0"/>
                </a:lnTo>
              </a:path>
            </a:pathLst>
          </a:custGeom>
          <a:ln w="13715">
            <a:solidFill>
              <a:srgbClr val="009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823459" y="140970"/>
            <a:ext cx="4320540" cy="0"/>
          </a:xfrm>
          <a:custGeom>
            <a:avLst/>
            <a:gdLst/>
            <a:ahLst/>
            <a:cxnLst/>
            <a:rect l="l" t="t" r="r" b="b"/>
            <a:pathLst>
              <a:path w="4320540">
                <a:moveTo>
                  <a:pt x="0" y="0"/>
                </a:moveTo>
                <a:lnTo>
                  <a:pt x="4320540" y="0"/>
                </a:lnTo>
              </a:path>
            </a:pathLst>
          </a:custGeom>
          <a:ln w="13716">
            <a:solidFill>
              <a:srgbClr val="009E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869179" y="153162"/>
            <a:ext cx="4274820" cy="0"/>
          </a:xfrm>
          <a:custGeom>
            <a:avLst/>
            <a:gdLst/>
            <a:ahLst/>
            <a:cxnLst/>
            <a:rect l="l" t="t" r="r" b="b"/>
            <a:pathLst>
              <a:path w="4274820">
                <a:moveTo>
                  <a:pt x="0" y="0"/>
                </a:moveTo>
                <a:lnTo>
                  <a:pt x="4274820" y="0"/>
                </a:lnTo>
              </a:path>
            </a:pathLst>
          </a:custGeom>
          <a:ln w="13716">
            <a:solidFill>
              <a:srgbClr val="009E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919471" y="166878"/>
            <a:ext cx="4224020" cy="0"/>
          </a:xfrm>
          <a:custGeom>
            <a:avLst/>
            <a:gdLst/>
            <a:ahLst/>
            <a:cxnLst/>
            <a:rect l="l" t="t" r="r" b="b"/>
            <a:pathLst>
              <a:path w="4224020">
                <a:moveTo>
                  <a:pt x="0" y="0"/>
                </a:moveTo>
                <a:lnTo>
                  <a:pt x="4223893" y="0"/>
                </a:lnTo>
              </a:path>
            </a:pathLst>
          </a:custGeom>
          <a:ln w="13715">
            <a:solidFill>
              <a:srgbClr val="009E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965191" y="179831"/>
            <a:ext cx="4178935" cy="0"/>
          </a:xfrm>
          <a:custGeom>
            <a:avLst/>
            <a:gdLst/>
            <a:ahLst/>
            <a:cxnLst/>
            <a:rect l="l" t="t" r="r" b="b"/>
            <a:pathLst>
              <a:path w="4178934">
                <a:moveTo>
                  <a:pt x="0" y="0"/>
                </a:moveTo>
                <a:lnTo>
                  <a:pt x="4178808" y="0"/>
                </a:lnTo>
              </a:path>
            </a:pathLst>
          </a:custGeom>
          <a:ln w="15240">
            <a:solidFill>
              <a:srgbClr val="009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010911" y="192786"/>
            <a:ext cx="4133215" cy="0"/>
          </a:xfrm>
          <a:custGeom>
            <a:avLst/>
            <a:gdLst/>
            <a:ahLst/>
            <a:cxnLst/>
            <a:rect l="l" t="t" r="r" b="b"/>
            <a:pathLst>
              <a:path w="4133215">
                <a:moveTo>
                  <a:pt x="0" y="0"/>
                </a:moveTo>
                <a:lnTo>
                  <a:pt x="4133088" y="0"/>
                </a:lnTo>
              </a:path>
            </a:pathLst>
          </a:custGeom>
          <a:ln w="13716">
            <a:solidFill>
              <a:srgbClr val="009F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056632" y="204977"/>
            <a:ext cx="4060825" cy="0"/>
          </a:xfrm>
          <a:custGeom>
            <a:avLst/>
            <a:gdLst/>
            <a:ahLst/>
            <a:cxnLst/>
            <a:rect l="l" t="t" r="r" b="b"/>
            <a:pathLst>
              <a:path w="4060825">
                <a:moveTo>
                  <a:pt x="0" y="0"/>
                </a:moveTo>
                <a:lnTo>
                  <a:pt x="4060824" y="0"/>
                </a:lnTo>
              </a:path>
            </a:pathLst>
          </a:custGeom>
          <a:ln w="13715">
            <a:solidFill>
              <a:srgbClr val="009F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102352" y="217931"/>
            <a:ext cx="3970020" cy="0"/>
          </a:xfrm>
          <a:custGeom>
            <a:avLst/>
            <a:gdLst/>
            <a:ahLst/>
            <a:cxnLst/>
            <a:rect l="l" t="t" r="r" b="b"/>
            <a:pathLst>
              <a:path w="3970020">
                <a:moveTo>
                  <a:pt x="0" y="0"/>
                </a:moveTo>
                <a:lnTo>
                  <a:pt x="3970020" y="0"/>
                </a:lnTo>
              </a:path>
            </a:pathLst>
          </a:custGeom>
          <a:ln w="15240">
            <a:solidFill>
              <a:srgbClr val="009F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154167" y="232409"/>
            <a:ext cx="3869690" cy="0"/>
          </a:xfrm>
          <a:custGeom>
            <a:avLst/>
            <a:gdLst/>
            <a:ahLst/>
            <a:cxnLst/>
            <a:rect l="l" t="t" r="r" b="b"/>
            <a:pathLst>
              <a:path w="3869690">
                <a:moveTo>
                  <a:pt x="0" y="0"/>
                </a:moveTo>
                <a:lnTo>
                  <a:pt x="3869436" y="0"/>
                </a:lnTo>
              </a:path>
            </a:pathLst>
          </a:custGeom>
          <a:ln w="13716">
            <a:solidFill>
              <a:srgbClr val="009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199888" y="244602"/>
            <a:ext cx="3778885" cy="0"/>
          </a:xfrm>
          <a:custGeom>
            <a:avLst/>
            <a:gdLst/>
            <a:ahLst/>
            <a:cxnLst/>
            <a:rect l="l" t="t" r="r" b="b"/>
            <a:pathLst>
              <a:path w="3778884">
                <a:moveTo>
                  <a:pt x="0" y="0"/>
                </a:moveTo>
                <a:lnTo>
                  <a:pt x="3778885" y="0"/>
                </a:lnTo>
              </a:path>
            </a:pathLst>
          </a:custGeom>
          <a:ln w="13715">
            <a:solidFill>
              <a:srgbClr val="00A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245608" y="256793"/>
            <a:ext cx="3688079" cy="0"/>
          </a:xfrm>
          <a:custGeom>
            <a:avLst/>
            <a:gdLst/>
            <a:ahLst/>
            <a:cxnLst/>
            <a:rect l="l" t="t" r="r" b="b"/>
            <a:pathLst>
              <a:path w="3688079">
                <a:moveTo>
                  <a:pt x="0" y="0"/>
                </a:moveTo>
                <a:lnTo>
                  <a:pt x="3688080" y="0"/>
                </a:lnTo>
              </a:path>
            </a:pathLst>
          </a:custGeom>
          <a:ln w="13716">
            <a:solidFill>
              <a:srgbClr val="00A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291328" y="270509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>
                <a:moveTo>
                  <a:pt x="0" y="0"/>
                </a:moveTo>
                <a:lnTo>
                  <a:pt x="3597529" y="0"/>
                </a:lnTo>
              </a:path>
            </a:pathLst>
          </a:custGeom>
          <a:ln w="13716">
            <a:solidFill>
              <a:srgbClr val="00A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337047" y="282702"/>
            <a:ext cx="3508375" cy="0"/>
          </a:xfrm>
          <a:custGeom>
            <a:avLst/>
            <a:gdLst/>
            <a:ahLst/>
            <a:cxnLst/>
            <a:rect l="l" t="t" r="r" b="b"/>
            <a:pathLst>
              <a:path w="3508375">
                <a:moveTo>
                  <a:pt x="0" y="0"/>
                </a:moveTo>
                <a:lnTo>
                  <a:pt x="3508248" y="0"/>
                </a:lnTo>
              </a:path>
            </a:pathLst>
          </a:custGeom>
          <a:ln w="13715">
            <a:solidFill>
              <a:srgbClr val="00A1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387340" y="296418"/>
            <a:ext cx="3408045" cy="0"/>
          </a:xfrm>
          <a:custGeom>
            <a:avLst/>
            <a:gdLst/>
            <a:ahLst/>
            <a:cxnLst/>
            <a:rect l="l" t="t" r="r" b="b"/>
            <a:pathLst>
              <a:path w="3408045">
                <a:moveTo>
                  <a:pt x="0" y="0"/>
                </a:moveTo>
                <a:lnTo>
                  <a:pt x="3407664" y="0"/>
                </a:lnTo>
              </a:path>
            </a:pathLst>
          </a:custGeom>
          <a:ln w="13716">
            <a:solidFill>
              <a:srgbClr val="00A1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433059" y="309372"/>
            <a:ext cx="3319145" cy="0"/>
          </a:xfrm>
          <a:custGeom>
            <a:avLst/>
            <a:gdLst/>
            <a:ahLst/>
            <a:cxnLst/>
            <a:rect l="l" t="t" r="r" b="b"/>
            <a:pathLst>
              <a:path w="3319145">
                <a:moveTo>
                  <a:pt x="0" y="0"/>
                </a:moveTo>
                <a:lnTo>
                  <a:pt x="3318637" y="0"/>
                </a:lnTo>
              </a:path>
            </a:pathLst>
          </a:custGeom>
          <a:ln w="15240">
            <a:solidFill>
              <a:srgbClr val="00A2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478779" y="328422"/>
            <a:ext cx="3228340" cy="0"/>
          </a:xfrm>
          <a:custGeom>
            <a:avLst/>
            <a:gdLst/>
            <a:ahLst/>
            <a:cxnLst/>
            <a:rect l="l" t="t" r="r" b="b"/>
            <a:pathLst>
              <a:path w="3228340">
                <a:moveTo>
                  <a:pt x="0" y="0"/>
                </a:moveTo>
                <a:lnTo>
                  <a:pt x="3227831" y="0"/>
                </a:lnTo>
              </a:path>
            </a:pathLst>
          </a:custGeom>
          <a:ln w="25907">
            <a:solidFill>
              <a:srgbClr val="00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585459" y="347472"/>
            <a:ext cx="3032125" cy="0"/>
          </a:xfrm>
          <a:custGeom>
            <a:avLst/>
            <a:gdLst/>
            <a:ahLst/>
            <a:cxnLst/>
            <a:rect l="l" t="t" r="r" b="b"/>
            <a:pathLst>
              <a:path w="3032125">
                <a:moveTo>
                  <a:pt x="0" y="0"/>
                </a:moveTo>
                <a:lnTo>
                  <a:pt x="3032124" y="0"/>
                </a:lnTo>
              </a:path>
            </a:pathLst>
          </a:custGeom>
          <a:ln w="15240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647944" y="361950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49" y="0"/>
                </a:lnTo>
              </a:path>
            </a:pathLst>
          </a:custGeom>
          <a:ln w="13715">
            <a:solidFill>
              <a:srgbClr val="00A3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704332" y="374141"/>
            <a:ext cx="2819400" cy="0"/>
          </a:xfrm>
          <a:custGeom>
            <a:avLst/>
            <a:gdLst/>
            <a:ahLst/>
            <a:cxnLst/>
            <a:rect l="l" t="t" r="r" b="b"/>
            <a:pathLst>
              <a:path w="2819400">
                <a:moveTo>
                  <a:pt x="0" y="0"/>
                </a:moveTo>
                <a:lnTo>
                  <a:pt x="2819399" y="0"/>
                </a:lnTo>
              </a:path>
            </a:pathLst>
          </a:custGeom>
          <a:ln w="13715">
            <a:solidFill>
              <a:srgbClr val="00A3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760720" y="386334"/>
            <a:ext cx="2717800" cy="0"/>
          </a:xfrm>
          <a:custGeom>
            <a:avLst/>
            <a:gdLst/>
            <a:ahLst/>
            <a:cxnLst/>
            <a:rect l="l" t="t" r="r" b="b"/>
            <a:pathLst>
              <a:path w="2717800">
                <a:moveTo>
                  <a:pt x="0" y="0"/>
                </a:moveTo>
                <a:lnTo>
                  <a:pt x="2717291" y="0"/>
                </a:lnTo>
              </a:path>
            </a:pathLst>
          </a:custGeom>
          <a:ln w="13715">
            <a:solidFill>
              <a:srgbClr val="00A4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818632" y="40005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548" y="0"/>
                </a:lnTo>
              </a:path>
            </a:pathLst>
          </a:custGeom>
          <a:ln w="13716">
            <a:solidFill>
              <a:srgbClr val="00A4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875020" y="413004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>
                <a:moveTo>
                  <a:pt x="0" y="0"/>
                </a:moveTo>
                <a:lnTo>
                  <a:pt x="2514600" y="0"/>
                </a:lnTo>
              </a:path>
            </a:pathLst>
          </a:custGeom>
          <a:ln w="15239">
            <a:solidFill>
              <a:srgbClr val="00A6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937503" y="425958"/>
            <a:ext cx="2403475" cy="0"/>
          </a:xfrm>
          <a:custGeom>
            <a:avLst/>
            <a:gdLst/>
            <a:ahLst/>
            <a:cxnLst/>
            <a:rect l="l" t="t" r="r" b="b"/>
            <a:pathLst>
              <a:path w="2403475">
                <a:moveTo>
                  <a:pt x="0" y="0"/>
                </a:moveTo>
                <a:lnTo>
                  <a:pt x="2403348" y="0"/>
                </a:lnTo>
              </a:path>
            </a:pathLst>
          </a:custGeom>
          <a:ln w="13715">
            <a:solidFill>
              <a:srgbClr val="00A6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993891" y="438912"/>
            <a:ext cx="2302510" cy="0"/>
          </a:xfrm>
          <a:custGeom>
            <a:avLst/>
            <a:gdLst/>
            <a:ahLst/>
            <a:cxnLst/>
            <a:rect l="l" t="t" r="r" b="b"/>
            <a:pathLst>
              <a:path w="2302509">
                <a:moveTo>
                  <a:pt x="0" y="0"/>
                </a:moveTo>
                <a:lnTo>
                  <a:pt x="2302129" y="0"/>
                </a:lnTo>
              </a:path>
            </a:pathLst>
          </a:custGeom>
          <a:ln w="15240">
            <a:solidFill>
              <a:srgbClr val="00A6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050279" y="451866"/>
            <a:ext cx="2200275" cy="0"/>
          </a:xfrm>
          <a:custGeom>
            <a:avLst/>
            <a:gdLst/>
            <a:ahLst/>
            <a:cxnLst/>
            <a:rect l="l" t="t" r="r" b="b"/>
            <a:pathLst>
              <a:path w="2200275">
                <a:moveTo>
                  <a:pt x="0" y="0"/>
                </a:moveTo>
                <a:lnTo>
                  <a:pt x="2200021" y="0"/>
                </a:lnTo>
              </a:path>
            </a:pathLst>
          </a:custGeom>
          <a:ln w="13715">
            <a:solidFill>
              <a:srgbClr val="00A7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108191" y="464058"/>
            <a:ext cx="2086610" cy="0"/>
          </a:xfrm>
          <a:custGeom>
            <a:avLst/>
            <a:gdLst/>
            <a:ahLst/>
            <a:cxnLst/>
            <a:rect l="l" t="t" r="r" b="b"/>
            <a:pathLst>
              <a:path w="2086609">
                <a:moveTo>
                  <a:pt x="0" y="0"/>
                </a:moveTo>
                <a:lnTo>
                  <a:pt x="2086356" y="0"/>
                </a:lnTo>
              </a:path>
            </a:pathLst>
          </a:custGeom>
          <a:ln w="13715">
            <a:solidFill>
              <a:srgbClr val="00A7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164579" y="477012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421" y="0"/>
                </a:lnTo>
              </a:path>
            </a:pathLst>
          </a:custGeom>
          <a:ln w="15240">
            <a:solidFill>
              <a:srgbClr val="00A7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227064" y="491490"/>
            <a:ext cx="1845945" cy="0"/>
          </a:xfrm>
          <a:custGeom>
            <a:avLst/>
            <a:gdLst/>
            <a:ahLst/>
            <a:cxnLst/>
            <a:rect l="l" t="t" r="r" b="b"/>
            <a:pathLst>
              <a:path w="1845945">
                <a:moveTo>
                  <a:pt x="0" y="0"/>
                </a:moveTo>
                <a:lnTo>
                  <a:pt x="1845564" y="0"/>
                </a:lnTo>
              </a:path>
            </a:pathLst>
          </a:custGeom>
          <a:ln w="13715">
            <a:solidFill>
              <a:srgbClr val="00A8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283452" y="503681"/>
            <a:ext cx="1732280" cy="0"/>
          </a:xfrm>
          <a:custGeom>
            <a:avLst/>
            <a:gdLst/>
            <a:ahLst/>
            <a:cxnLst/>
            <a:rect l="l" t="t" r="r" b="b"/>
            <a:pathLst>
              <a:path w="1732279">
                <a:moveTo>
                  <a:pt x="0" y="0"/>
                </a:moveTo>
                <a:lnTo>
                  <a:pt x="1732152" y="0"/>
                </a:lnTo>
              </a:path>
            </a:pathLst>
          </a:custGeom>
          <a:ln w="13715">
            <a:solidFill>
              <a:srgbClr val="00A8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348984" y="515873"/>
            <a:ext cx="1609090" cy="0"/>
          </a:xfrm>
          <a:custGeom>
            <a:avLst/>
            <a:gdLst/>
            <a:ahLst/>
            <a:cxnLst/>
            <a:rect l="l" t="t" r="r" b="b"/>
            <a:pathLst>
              <a:path w="1609090">
                <a:moveTo>
                  <a:pt x="0" y="0"/>
                </a:moveTo>
                <a:lnTo>
                  <a:pt x="1608709" y="0"/>
                </a:lnTo>
              </a:path>
            </a:pathLst>
          </a:custGeom>
          <a:ln w="13716">
            <a:solidFill>
              <a:srgbClr val="00A9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426708" y="529590"/>
            <a:ext cx="1458595" cy="0"/>
          </a:xfrm>
          <a:custGeom>
            <a:avLst/>
            <a:gdLst/>
            <a:ahLst/>
            <a:cxnLst/>
            <a:rect l="l" t="t" r="r" b="b"/>
            <a:pathLst>
              <a:path w="1458595">
                <a:moveTo>
                  <a:pt x="0" y="0"/>
                </a:moveTo>
                <a:lnTo>
                  <a:pt x="1458467" y="0"/>
                </a:lnTo>
              </a:path>
            </a:pathLst>
          </a:custGeom>
          <a:ln w="13715">
            <a:solidFill>
              <a:srgbClr val="00A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512052" y="543305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7" y="0"/>
                </a:lnTo>
              </a:path>
            </a:pathLst>
          </a:custGeom>
          <a:ln w="13715">
            <a:solidFill>
              <a:srgbClr val="00A9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589776" y="555498"/>
            <a:ext cx="1138555" cy="0"/>
          </a:xfrm>
          <a:custGeom>
            <a:avLst/>
            <a:gdLst/>
            <a:ahLst/>
            <a:cxnLst/>
            <a:rect l="l" t="t" r="r" b="b"/>
            <a:pathLst>
              <a:path w="1138554">
                <a:moveTo>
                  <a:pt x="0" y="0"/>
                </a:moveTo>
                <a:lnTo>
                  <a:pt x="1138427" y="0"/>
                </a:lnTo>
              </a:path>
            </a:pathLst>
          </a:custGeom>
          <a:ln w="13715">
            <a:solidFill>
              <a:srgbClr val="00AA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667500" y="568451"/>
            <a:ext cx="986155" cy="0"/>
          </a:xfrm>
          <a:custGeom>
            <a:avLst/>
            <a:gdLst/>
            <a:ahLst/>
            <a:cxnLst/>
            <a:rect l="l" t="t" r="r" b="b"/>
            <a:pathLst>
              <a:path w="986154">
                <a:moveTo>
                  <a:pt x="0" y="0"/>
                </a:moveTo>
                <a:lnTo>
                  <a:pt x="986027" y="0"/>
                </a:lnTo>
              </a:path>
            </a:pathLst>
          </a:custGeom>
          <a:ln w="15239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780276" y="581405"/>
            <a:ext cx="753110" cy="0"/>
          </a:xfrm>
          <a:custGeom>
            <a:avLst/>
            <a:gdLst/>
            <a:ahLst/>
            <a:cxnLst/>
            <a:rect l="l" t="t" r="r" b="b"/>
            <a:pathLst>
              <a:path w="753109">
                <a:moveTo>
                  <a:pt x="0" y="0"/>
                </a:moveTo>
                <a:lnTo>
                  <a:pt x="752855" y="0"/>
                </a:lnTo>
              </a:path>
            </a:pathLst>
          </a:custGeom>
          <a:ln w="13715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102729" y="597725"/>
            <a:ext cx="113664" cy="0"/>
          </a:xfrm>
          <a:custGeom>
            <a:avLst/>
            <a:gdLst/>
            <a:ahLst/>
            <a:cxnLst/>
            <a:rect l="l" t="t" r="r" b="b"/>
            <a:pathLst>
              <a:path w="113665">
                <a:moveTo>
                  <a:pt x="0" y="0"/>
                </a:moveTo>
                <a:lnTo>
                  <a:pt x="113665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7013193" y="595312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670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6958583" y="590423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410845" y="0"/>
                </a:lnTo>
              </a:path>
            </a:pathLst>
          </a:custGeom>
          <a:ln w="736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 txBox="1"/>
          <p:nvPr/>
        </p:nvSpPr>
        <p:spPr>
          <a:xfrm>
            <a:off x="1375917" y="1479550"/>
            <a:ext cx="4110990" cy="365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33295" algn="l"/>
              </a:tabLst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The</a:t>
            </a:r>
            <a:r>
              <a:rPr sz="2400" spc="1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main</a:t>
            </a:r>
            <a:r>
              <a:rPr sz="2400" spc="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typical	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issues in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OR</a:t>
            </a:r>
            <a:r>
              <a:rPr sz="2400" spc="-9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50">
              <a:latin typeface="Times New Roman"/>
              <a:cs typeface="Times New Roman"/>
            </a:endParaRPr>
          </a:p>
          <a:p>
            <a:pPr marL="678180" indent="-457834">
              <a:lnSpc>
                <a:spcPct val="100000"/>
              </a:lnSpc>
              <a:buClr>
                <a:srgbClr val="000000"/>
              </a:buClr>
              <a:buFont typeface="Symbol"/>
              <a:buChar char=""/>
              <a:tabLst>
                <a:tab pos="678180" algn="l"/>
                <a:tab pos="678815" algn="l"/>
              </a:tabLst>
            </a:pP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Formulate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the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problem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Symbol"/>
              <a:buChar char=""/>
            </a:pPr>
            <a:endParaRPr sz="2300">
              <a:latin typeface="Times New Roman"/>
              <a:cs typeface="Times New Roman"/>
            </a:endParaRPr>
          </a:p>
          <a:p>
            <a:pPr marL="654050" indent="-457834">
              <a:lnSpc>
                <a:spcPct val="100000"/>
              </a:lnSpc>
              <a:buClr>
                <a:srgbClr val="000000"/>
              </a:buClr>
              <a:buFont typeface="Symbol"/>
              <a:buChar char=""/>
              <a:tabLst>
                <a:tab pos="654050" algn="l"/>
                <a:tab pos="654685" algn="l"/>
              </a:tabLst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Build a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mathematical</a:t>
            </a:r>
            <a:r>
              <a:rPr sz="2400" spc="-4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model</a:t>
            </a:r>
            <a:endParaRPr sz="2400">
              <a:latin typeface="Times New Roman"/>
              <a:cs typeface="Times New Roman"/>
            </a:endParaRPr>
          </a:p>
          <a:p>
            <a:pPr marL="875030" lvl="1" indent="-229235">
              <a:lnSpc>
                <a:spcPct val="100000"/>
              </a:lnSpc>
              <a:spcBef>
                <a:spcPts val="25"/>
              </a:spcBef>
              <a:buClr>
                <a:srgbClr val="000000"/>
              </a:buClr>
              <a:buFont typeface="Symbol"/>
              <a:buChar char=""/>
              <a:tabLst>
                <a:tab pos="875665" algn="l"/>
              </a:tabLst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Decision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 Variable</a:t>
            </a:r>
            <a:endParaRPr sz="2400">
              <a:latin typeface="Times New Roman"/>
              <a:cs typeface="Times New Roman"/>
            </a:endParaRPr>
          </a:p>
          <a:p>
            <a:pPr marL="875030" lvl="1" indent="-229235">
              <a:lnSpc>
                <a:spcPct val="100000"/>
              </a:lnSpc>
              <a:buClr>
                <a:srgbClr val="000000"/>
              </a:buClr>
              <a:buFont typeface="Symbol"/>
              <a:buChar char=""/>
              <a:tabLst>
                <a:tab pos="875665" algn="l"/>
              </a:tabLst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Objective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 Function</a:t>
            </a:r>
            <a:endParaRPr sz="2400">
              <a:latin typeface="Times New Roman"/>
              <a:cs typeface="Times New Roman"/>
            </a:endParaRPr>
          </a:p>
          <a:p>
            <a:pPr marL="875030" lvl="1" indent="-229235">
              <a:lnSpc>
                <a:spcPct val="100000"/>
              </a:lnSpc>
              <a:spcBef>
                <a:spcPts val="120"/>
              </a:spcBef>
              <a:buClr>
                <a:srgbClr val="000000"/>
              </a:buClr>
              <a:buFont typeface="Symbol"/>
              <a:buChar char=""/>
              <a:tabLst>
                <a:tab pos="875665" algn="l"/>
              </a:tabLst>
            </a:pP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Constraints</a:t>
            </a:r>
            <a:endParaRPr sz="24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Symbol"/>
              <a:buChar char=""/>
            </a:pPr>
            <a:endParaRPr sz="2550">
              <a:latin typeface="Times New Roman"/>
              <a:cs typeface="Times New Roman"/>
            </a:endParaRPr>
          </a:p>
          <a:p>
            <a:pPr marL="577850" indent="-381635">
              <a:lnSpc>
                <a:spcPct val="100000"/>
              </a:lnSpc>
              <a:buClr>
                <a:srgbClr val="000000"/>
              </a:buClr>
              <a:buFont typeface="Symbol"/>
              <a:buChar char=""/>
              <a:tabLst>
                <a:tab pos="577850" algn="l"/>
                <a:tab pos="578485" algn="l"/>
              </a:tabLst>
            </a:pP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Optimize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model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4572" y="202692"/>
            <a:ext cx="9139427" cy="64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0" y="248411"/>
            <a:ext cx="9144000" cy="560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0" y="202692"/>
            <a:ext cx="9144000" cy="9220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 txBox="1">
            <a:spLocks noGrp="1"/>
          </p:cNvSpPr>
          <p:nvPr>
            <p:ph type="title"/>
          </p:nvPr>
        </p:nvSpPr>
        <p:spPr>
          <a:xfrm>
            <a:off x="2700654" y="418845"/>
            <a:ext cx="45300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solidFill>
                  <a:srgbClr val="7E0000"/>
                </a:solidFill>
                <a:latin typeface="Calibri"/>
                <a:cs typeface="Calibri"/>
              </a:rPr>
              <a:t>Operation</a:t>
            </a:r>
            <a:r>
              <a:rPr sz="4400" spc="-40" dirty="0">
                <a:solidFill>
                  <a:srgbClr val="7E0000"/>
                </a:solidFill>
                <a:latin typeface="Calibri"/>
                <a:cs typeface="Calibri"/>
              </a:rPr>
              <a:t> </a:t>
            </a:r>
            <a:r>
              <a:rPr sz="4400" spc="-5" dirty="0">
                <a:solidFill>
                  <a:srgbClr val="7E0000"/>
                </a:solidFill>
                <a:latin typeface="Calibri"/>
                <a:cs typeface="Calibri"/>
              </a:rPr>
              <a:t>Research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1800" y="4724401"/>
            <a:ext cx="4114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0"/>
            <a:ext cx="766762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52400"/>
            <a:ext cx="85820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228600" y="1143000"/>
            <a:ext cx="830580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457200" y="142875"/>
            <a:ext cx="8305800" cy="657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609600" y="381000"/>
            <a:ext cx="7924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685800" y="436563"/>
            <a:ext cx="7848600" cy="598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7630"/>
            <a:ext cx="4303395" cy="0"/>
          </a:xfrm>
          <a:custGeom>
            <a:avLst/>
            <a:gdLst/>
            <a:ahLst/>
            <a:cxnLst/>
            <a:rect l="l" t="t" r="r" b="b"/>
            <a:pathLst>
              <a:path w="4303395">
                <a:moveTo>
                  <a:pt x="0" y="0"/>
                </a:moveTo>
                <a:lnTo>
                  <a:pt x="4303395" y="0"/>
                </a:lnTo>
              </a:path>
            </a:pathLst>
          </a:custGeom>
          <a:ln w="10668">
            <a:solidFill>
              <a:srgbClr val="00E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09709" y="82296"/>
            <a:ext cx="34290" cy="10795"/>
          </a:xfrm>
          <a:custGeom>
            <a:avLst/>
            <a:gdLst/>
            <a:ahLst/>
            <a:cxnLst/>
            <a:rect l="l" t="t" r="r" b="b"/>
            <a:pathLst>
              <a:path w="34290" h="10794">
                <a:moveTo>
                  <a:pt x="34290" y="0"/>
                </a:moveTo>
                <a:lnTo>
                  <a:pt x="27305" y="0"/>
                </a:lnTo>
                <a:lnTo>
                  <a:pt x="0" y="10668"/>
                </a:lnTo>
                <a:lnTo>
                  <a:pt x="34290" y="10668"/>
                </a:lnTo>
                <a:lnTo>
                  <a:pt x="34290" y="0"/>
                </a:lnTo>
                <a:close/>
              </a:path>
            </a:pathLst>
          </a:custGeom>
          <a:solidFill>
            <a:srgbClr val="00E0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6773"/>
            <a:ext cx="4332605" cy="0"/>
          </a:xfrm>
          <a:custGeom>
            <a:avLst/>
            <a:gdLst/>
            <a:ahLst/>
            <a:cxnLst/>
            <a:rect l="l" t="t" r="r" b="b"/>
            <a:pathLst>
              <a:path w="4332605">
                <a:moveTo>
                  <a:pt x="0" y="0"/>
                </a:moveTo>
                <a:lnTo>
                  <a:pt x="4332605" y="0"/>
                </a:lnTo>
              </a:path>
            </a:pathLst>
          </a:custGeom>
          <a:ln w="10667">
            <a:solidFill>
              <a:srgbClr val="00D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85580" y="91439"/>
            <a:ext cx="58419" cy="10795"/>
          </a:xfrm>
          <a:custGeom>
            <a:avLst/>
            <a:gdLst/>
            <a:ahLst/>
            <a:cxnLst/>
            <a:rect l="l" t="t" r="r" b="b"/>
            <a:pathLst>
              <a:path w="58420" h="10794">
                <a:moveTo>
                  <a:pt x="58420" y="0"/>
                </a:moveTo>
                <a:lnTo>
                  <a:pt x="27304" y="0"/>
                </a:lnTo>
                <a:lnTo>
                  <a:pt x="0" y="10667"/>
                </a:lnTo>
                <a:lnTo>
                  <a:pt x="58420" y="10667"/>
                </a:lnTo>
                <a:lnTo>
                  <a:pt x="58420" y="0"/>
                </a:lnTo>
                <a:close/>
              </a:path>
            </a:pathLst>
          </a:custGeom>
          <a:solidFill>
            <a:srgbClr val="00DF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05918"/>
            <a:ext cx="4361815" cy="0"/>
          </a:xfrm>
          <a:custGeom>
            <a:avLst/>
            <a:gdLst/>
            <a:ahLst/>
            <a:cxnLst/>
            <a:rect l="l" t="t" r="r" b="b"/>
            <a:pathLst>
              <a:path w="4361815">
                <a:moveTo>
                  <a:pt x="0" y="0"/>
                </a:moveTo>
                <a:lnTo>
                  <a:pt x="4361815" y="0"/>
                </a:lnTo>
              </a:path>
            </a:pathLst>
          </a:custGeom>
          <a:ln w="10668">
            <a:solidFill>
              <a:srgbClr val="00D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61450" y="100584"/>
            <a:ext cx="82550" cy="10795"/>
          </a:xfrm>
          <a:custGeom>
            <a:avLst/>
            <a:gdLst/>
            <a:ahLst/>
            <a:cxnLst/>
            <a:rect l="l" t="t" r="r" b="b"/>
            <a:pathLst>
              <a:path w="82550" h="10794">
                <a:moveTo>
                  <a:pt x="82550" y="0"/>
                </a:moveTo>
                <a:lnTo>
                  <a:pt x="27304" y="0"/>
                </a:lnTo>
                <a:lnTo>
                  <a:pt x="0" y="10668"/>
                </a:lnTo>
                <a:lnTo>
                  <a:pt x="82550" y="10668"/>
                </a:lnTo>
                <a:lnTo>
                  <a:pt x="82550" y="0"/>
                </a:lnTo>
                <a:close/>
              </a:path>
            </a:pathLst>
          </a:custGeom>
          <a:solidFill>
            <a:srgbClr val="00DFE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4300"/>
            <a:ext cx="4391660" cy="0"/>
          </a:xfrm>
          <a:custGeom>
            <a:avLst/>
            <a:gdLst/>
            <a:ahLst/>
            <a:cxnLst/>
            <a:rect l="l" t="t" r="r" b="b"/>
            <a:pathLst>
              <a:path w="4391660">
                <a:moveTo>
                  <a:pt x="0" y="0"/>
                </a:moveTo>
                <a:lnTo>
                  <a:pt x="4391660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37319" y="114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23444"/>
            <a:ext cx="4420870" cy="0"/>
          </a:xfrm>
          <a:custGeom>
            <a:avLst/>
            <a:gdLst/>
            <a:ahLst/>
            <a:cxnLst/>
            <a:rect l="l" t="t" r="r" b="b"/>
            <a:pathLst>
              <a:path w="4420870">
                <a:moveTo>
                  <a:pt x="0" y="0"/>
                </a:moveTo>
                <a:lnTo>
                  <a:pt x="4420870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13190" y="123444"/>
            <a:ext cx="130810" cy="0"/>
          </a:xfrm>
          <a:custGeom>
            <a:avLst/>
            <a:gdLst/>
            <a:ahLst/>
            <a:cxnLst/>
            <a:rect l="l" t="t" r="r" b="b"/>
            <a:pathLst>
              <a:path w="130809">
                <a:moveTo>
                  <a:pt x="0" y="0"/>
                </a:moveTo>
                <a:lnTo>
                  <a:pt x="130809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350"/>
            <a:ext cx="4453890" cy="0"/>
          </a:xfrm>
          <a:custGeom>
            <a:avLst/>
            <a:gdLst/>
            <a:ahLst/>
            <a:cxnLst/>
            <a:rect l="l" t="t" r="r" b="b"/>
            <a:pathLst>
              <a:path w="4453890">
                <a:moveTo>
                  <a:pt x="0" y="0"/>
                </a:moveTo>
                <a:lnTo>
                  <a:pt x="4453890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85884" y="133350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8115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142494"/>
            <a:ext cx="4483100" cy="0"/>
          </a:xfrm>
          <a:custGeom>
            <a:avLst/>
            <a:gdLst/>
            <a:ahLst/>
            <a:cxnLst/>
            <a:rect l="l" t="t" r="r" b="b"/>
            <a:pathLst>
              <a:path w="4483100">
                <a:moveTo>
                  <a:pt x="0" y="0"/>
                </a:moveTo>
                <a:lnTo>
                  <a:pt x="4483100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61755" y="142494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5">
                <a:moveTo>
                  <a:pt x="0" y="0"/>
                </a:moveTo>
                <a:lnTo>
                  <a:pt x="182245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154304"/>
            <a:ext cx="4505960" cy="0"/>
          </a:xfrm>
          <a:custGeom>
            <a:avLst/>
            <a:gdLst/>
            <a:ahLst/>
            <a:cxnLst/>
            <a:rect l="l" t="t" r="r" b="b"/>
            <a:pathLst>
              <a:path w="4505960">
                <a:moveTo>
                  <a:pt x="0" y="0"/>
                </a:moveTo>
                <a:lnTo>
                  <a:pt x="4505960" y="0"/>
                </a:lnTo>
              </a:path>
            </a:pathLst>
          </a:custGeom>
          <a:ln w="6350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148589"/>
            <a:ext cx="4487545" cy="0"/>
          </a:xfrm>
          <a:custGeom>
            <a:avLst/>
            <a:gdLst/>
            <a:ahLst/>
            <a:cxnLst/>
            <a:rect l="l" t="t" r="r" b="b"/>
            <a:pathLst>
              <a:path w="4487545">
                <a:moveTo>
                  <a:pt x="0" y="0"/>
                </a:moveTo>
                <a:lnTo>
                  <a:pt x="4487545" y="0"/>
                </a:lnTo>
              </a:path>
            </a:pathLst>
          </a:custGeom>
          <a:ln w="5079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37625" y="15163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375" y="0"/>
                </a:lnTo>
              </a:path>
            </a:pathLst>
          </a:custGeom>
          <a:ln w="10668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160020"/>
            <a:ext cx="4552315" cy="0"/>
          </a:xfrm>
          <a:custGeom>
            <a:avLst/>
            <a:gdLst/>
            <a:ahLst/>
            <a:cxnLst/>
            <a:rect l="l" t="t" r="r" b="b"/>
            <a:pathLst>
              <a:path w="4552315">
                <a:moveTo>
                  <a:pt x="0" y="0"/>
                </a:moveTo>
                <a:lnTo>
                  <a:pt x="4552315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13494" y="160020"/>
            <a:ext cx="230504" cy="0"/>
          </a:xfrm>
          <a:custGeom>
            <a:avLst/>
            <a:gdLst/>
            <a:ahLst/>
            <a:cxnLst/>
            <a:rect l="l" t="t" r="r" b="b"/>
            <a:pathLst>
              <a:path w="230504">
                <a:moveTo>
                  <a:pt x="0" y="0"/>
                </a:moveTo>
                <a:lnTo>
                  <a:pt x="230504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169163"/>
            <a:ext cx="4588510" cy="0"/>
          </a:xfrm>
          <a:custGeom>
            <a:avLst/>
            <a:gdLst/>
            <a:ahLst/>
            <a:cxnLst/>
            <a:rect l="l" t="t" r="r" b="b"/>
            <a:pathLst>
              <a:path w="4588510">
                <a:moveTo>
                  <a:pt x="0" y="0"/>
                </a:moveTo>
                <a:lnTo>
                  <a:pt x="458851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90000" y="169163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400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179070"/>
            <a:ext cx="4629785" cy="0"/>
          </a:xfrm>
          <a:custGeom>
            <a:avLst/>
            <a:gdLst/>
            <a:ahLst/>
            <a:cxnLst/>
            <a:rect l="l" t="t" r="r" b="b"/>
            <a:pathLst>
              <a:path w="4629785">
                <a:moveTo>
                  <a:pt x="0" y="0"/>
                </a:moveTo>
                <a:lnTo>
                  <a:pt x="4629785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62059" y="179070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>
                <a:moveTo>
                  <a:pt x="0" y="0"/>
                </a:moveTo>
                <a:lnTo>
                  <a:pt x="281940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188213"/>
            <a:ext cx="4665980" cy="0"/>
          </a:xfrm>
          <a:custGeom>
            <a:avLst/>
            <a:gdLst/>
            <a:ahLst/>
            <a:cxnLst/>
            <a:rect l="l" t="t" r="r" b="b"/>
            <a:pathLst>
              <a:path w="4665980">
                <a:moveTo>
                  <a:pt x="0" y="0"/>
                </a:moveTo>
                <a:lnTo>
                  <a:pt x="466598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37930" y="188213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>
                <a:moveTo>
                  <a:pt x="0" y="0"/>
                </a:moveTo>
                <a:lnTo>
                  <a:pt x="30607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197357"/>
            <a:ext cx="4702175" cy="0"/>
          </a:xfrm>
          <a:custGeom>
            <a:avLst/>
            <a:gdLst/>
            <a:ahLst/>
            <a:cxnLst/>
            <a:rect l="l" t="t" r="r" b="b"/>
            <a:pathLst>
              <a:path w="4702175">
                <a:moveTo>
                  <a:pt x="0" y="0"/>
                </a:moveTo>
                <a:lnTo>
                  <a:pt x="470217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14434" y="197357"/>
            <a:ext cx="329565" cy="0"/>
          </a:xfrm>
          <a:custGeom>
            <a:avLst/>
            <a:gdLst/>
            <a:ahLst/>
            <a:cxnLst/>
            <a:rect l="l" t="t" r="r" b="b"/>
            <a:pathLst>
              <a:path w="329565">
                <a:moveTo>
                  <a:pt x="0" y="0"/>
                </a:moveTo>
                <a:lnTo>
                  <a:pt x="32956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205740"/>
            <a:ext cx="4738370" cy="0"/>
          </a:xfrm>
          <a:custGeom>
            <a:avLst/>
            <a:gdLst/>
            <a:ahLst/>
            <a:cxnLst/>
            <a:rect l="l" t="t" r="r" b="b"/>
            <a:pathLst>
              <a:path w="4738370">
                <a:moveTo>
                  <a:pt x="0" y="0"/>
                </a:moveTo>
                <a:lnTo>
                  <a:pt x="4738370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90305" y="205740"/>
            <a:ext cx="353695" cy="0"/>
          </a:xfrm>
          <a:custGeom>
            <a:avLst/>
            <a:gdLst/>
            <a:ahLst/>
            <a:cxnLst/>
            <a:rect l="l" t="t" r="r" b="b"/>
            <a:pathLst>
              <a:path w="353695">
                <a:moveTo>
                  <a:pt x="0" y="0"/>
                </a:moveTo>
                <a:lnTo>
                  <a:pt x="353695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214884"/>
            <a:ext cx="4774565" cy="0"/>
          </a:xfrm>
          <a:custGeom>
            <a:avLst/>
            <a:gdLst/>
            <a:ahLst/>
            <a:cxnLst/>
            <a:rect l="l" t="t" r="r" b="b"/>
            <a:pathLst>
              <a:path w="4774565">
                <a:moveTo>
                  <a:pt x="0" y="0"/>
                </a:moveTo>
                <a:lnTo>
                  <a:pt x="477456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66175" y="214884"/>
            <a:ext cx="377825" cy="0"/>
          </a:xfrm>
          <a:custGeom>
            <a:avLst/>
            <a:gdLst/>
            <a:ahLst/>
            <a:cxnLst/>
            <a:rect l="l" t="t" r="r" b="b"/>
            <a:pathLst>
              <a:path w="377825">
                <a:moveTo>
                  <a:pt x="0" y="0"/>
                </a:moveTo>
                <a:lnTo>
                  <a:pt x="37782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224790"/>
            <a:ext cx="4815840" cy="0"/>
          </a:xfrm>
          <a:custGeom>
            <a:avLst/>
            <a:gdLst/>
            <a:ahLst/>
            <a:cxnLst/>
            <a:rect l="l" t="t" r="r" b="b"/>
            <a:pathLst>
              <a:path w="4815840">
                <a:moveTo>
                  <a:pt x="0" y="0"/>
                </a:moveTo>
                <a:lnTo>
                  <a:pt x="4815840" y="0"/>
                </a:lnTo>
              </a:path>
            </a:pathLst>
          </a:custGeom>
          <a:ln w="10668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47125" y="226059"/>
            <a:ext cx="396875" cy="0"/>
          </a:xfrm>
          <a:custGeom>
            <a:avLst/>
            <a:gdLst/>
            <a:ahLst/>
            <a:cxnLst/>
            <a:rect l="l" t="t" r="r" b="b"/>
            <a:pathLst>
              <a:path w="396875">
                <a:moveTo>
                  <a:pt x="0" y="0"/>
                </a:moveTo>
                <a:lnTo>
                  <a:pt x="396875" y="0"/>
                </a:lnTo>
              </a:path>
            </a:pathLst>
          </a:custGeom>
          <a:ln w="7620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762365" y="220979"/>
            <a:ext cx="381635" cy="0"/>
          </a:xfrm>
          <a:custGeom>
            <a:avLst/>
            <a:gdLst/>
            <a:ahLst/>
            <a:cxnLst/>
            <a:rect l="l" t="t" r="r" b="b"/>
            <a:pathLst>
              <a:path w="381634">
                <a:moveTo>
                  <a:pt x="0" y="0"/>
                </a:moveTo>
                <a:lnTo>
                  <a:pt x="381634" y="0"/>
                </a:lnTo>
              </a:path>
            </a:pathLst>
          </a:custGeom>
          <a:ln w="3175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233934"/>
            <a:ext cx="4852035" cy="0"/>
          </a:xfrm>
          <a:custGeom>
            <a:avLst/>
            <a:gdLst/>
            <a:ahLst/>
            <a:cxnLst/>
            <a:rect l="l" t="t" r="r" b="b"/>
            <a:pathLst>
              <a:path w="4852035">
                <a:moveTo>
                  <a:pt x="0" y="0"/>
                </a:moveTo>
                <a:lnTo>
                  <a:pt x="485203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07755" y="233934"/>
            <a:ext cx="436245" cy="0"/>
          </a:xfrm>
          <a:custGeom>
            <a:avLst/>
            <a:gdLst/>
            <a:ahLst/>
            <a:cxnLst/>
            <a:rect l="l" t="t" r="r" b="b"/>
            <a:pathLst>
              <a:path w="436245">
                <a:moveTo>
                  <a:pt x="0" y="0"/>
                </a:moveTo>
                <a:lnTo>
                  <a:pt x="43624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243077"/>
            <a:ext cx="4888230" cy="0"/>
          </a:xfrm>
          <a:custGeom>
            <a:avLst/>
            <a:gdLst/>
            <a:ahLst/>
            <a:cxnLst/>
            <a:rect l="l" t="t" r="r" b="b"/>
            <a:pathLst>
              <a:path w="4888230">
                <a:moveTo>
                  <a:pt x="0" y="0"/>
                </a:moveTo>
                <a:lnTo>
                  <a:pt x="4888230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79815" y="243077"/>
            <a:ext cx="464184" cy="0"/>
          </a:xfrm>
          <a:custGeom>
            <a:avLst/>
            <a:gdLst/>
            <a:ahLst/>
            <a:cxnLst/>
            <a:rect l="l" t="t" r="r" b="b"/>
            <a:pathLst>
              <a:path w="464184">
                <a:moveTo>
                  <a:pt x="0" y="0"/>
                </a:moveTo>
                <a:lnTo>
                  <a:pt x="464184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251904"/>
            <a:ext cx="4924425" cy="0"/>
          </a:xfrm>
          <a:custGeom>
            <a:avLst/>
            <a:gdLst/>
            <a:ahLst/>
            <a:cxnLst/>
            <a:rect l="l" t="t" r="r" b="b"/>
            <a:pathLst>
              <a:path w="4924425">
                <a:moveTo>
                  <a:pt x="0" y="0"/>
                </a:moveTo>
                <a:lnTo>
                  <a:pt x="49244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51875" y="251904"/>
            <a:ext cx="492125" cy="0"/>
          </a:xfrm>
          <a:custGeom>
            <a:avLst/>
            <a:gdLst/>
            <a:ahLst/>
            <a:cxnLst/>
            <a:rect l="l" t="t" r="r" b="b"/>
            <a:pathLst>
              <a:path w="492125">
                <a:moveTo>
                  <a:pt x="0" y="0"/>
                </a:moveTo>
                <a:lnTo>
                  <a:pt x="4921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260604"/>
            <a:ext cx="4960620" cy="0"/>
          </a:xfrm>
          <a:custGeom>
            <a:avLst/>
            <a:gdLst/>
            <a:ahLst/>
            <a:cxnLst/>
            <a:rect l="l" t="t" r="r" b="b"/>
            <a:pathLst>
              <a:path w="4960620">
                <a:moveTo>
                  <a:pt x="0" y="0"/>
                </a:moveTo>
                <a:lnTo>
                  <a:pt x="4960620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24569" y="260604"/>
            <a:ext cx="519430" cy="0"/>
          </a:xfrm>
          <a:custGeom>
            <a:avLst/>
            <a:gdLst/>
            <a:ahLst/>
            <a:cxnLst/>
            <a:rect l="l" t="t" r="r" b="b"/>
            <a:pathLst>
              <a:path w="519429">
                <a:moveTo>
                  <a:pt x="0" y="0"/>
                </a:moveTo>
                <a:lnTo>
                  <a:pt x="519429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270192"/>
            <a:ext cx="5001895" cy="0"/>
          </a:xfrm>
          <a:custGeom>
            <a:avLst/>
            <a:gdLst/>
            <a:ahLst/>
            <a:cxnLst/>
            <a:rect l="l" t="t" r="r" b="b"/>
            <a:pathLst>
              <a:path w="5001895">
                <a:moveTo>
                  <a:pt x="0" y="0"/>
                </a:moveTo>
                <a:lnTo>
                  <a:pt x="500189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592184" y="270192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5">
                <a:moveTo>
                  <a:pt x="0" y="0"/>
                </a:moveTo>
                <a:lnTo>
                  <a:pt x="55181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279654"/>
            <a:ext cx="5038090" cy="0"/>
          </a:xfrm>
          <a:custGeom>
            <a:avLst/>
            <a:gdLst/>
            <a:ahLst/>
            <a:cxnLst/>
            <a:rect l="l" t="t" r="r" b="b"/>
            <a:pathLst>
              <a:path w="5038090">
                <a:moveTo>
                  <a:pt x="0" y="0"/>
                </a:moveTo>
                <a:lnTo>
                  <a:pt x="503809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64880" y="279654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288797"/>
            <a:ext cx="5074285" cy="0"/>
          </a:xfrm>
          <a:custGeom>
            <a:avLst/>
            <a:gdLst/>
            <a:ahLst/>
            <a:cxnLst/>
            <a:rect l="l" t="t" r="r" b="b"/>
            <a:pathLst>
              <a:path w="5074285">
                <a:moveTo>
                  <a:pt x="0" y="0"/>
                </a:moveTo>
                <a:lnTo>
                  <a:pt x="5074285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36940" y="288797"/>
            <a:ext cx="607060" cy="0"/>
          </a:xfrm>
          <a:custGeom>
            <a:avLst/>
            <a:gdLst/>
            <a:ahLst/>
            <a:cxnLst/>
            <a:rect l="l" t="t" r="r" b="b"/>
            <a:pathLst>
              <a:path w="607059">
                <a:moveTo>
                  <a:pt x="0" y="0"/>
                </a:moveTo>
                <a:lnTo>
                  <a:pt x="607059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297179"/>
            <a:ext cx="5110480" cy="0"/>
          </a:xfrm>
          <a:custGeom>
            <a:avLst/>
            <a:gdLst/>
            <a:ahLst/>
            <a:cxnLst/>
            <a:rect l="l" t="t" r="r" b="b"/>
            <a:pathLst>
              <a:path w="5110480">
                <a:moveTo>
                  <a:pt x="0" y="0"/>
                </a:moveTo>
                <a:lnTo>
                  <a:pt x="511048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509000" y="297179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63500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306324"/>
            <a:ext cx="5146675" cy="0"/>
          </a:xfrm>
          <a:custGeom>
            <a:avLst/>
            <a:gdLst/>
            <a:ahLst/>
            <a:cxnLst/>
            <a:rect l="l" t="t" r="r" b="b"/>
            <a:pathLst>
              <a:path w="5146675">
                <a:moveTo>
                  <a:pt x="0" y="0"/>
                </a:moveTo>
                <a:lnTo>
                  <a:pt x="5146675" y="0"/>
                </a:lnTo>
              </a:path>
            </a:pathLst>
          </a:custGeom>
          <a:ln w="9144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91855" y="307340"/>
            <a:ext cx="652145" cy="0"/>
          </a:xfrm>
          <a:custGeom>
            <a:avLst/>
            <a:gdLst/>
            <a:ahLst/>
            <a:cxnLst/>
            <a:rect l="l" t="t" r="r" b="b"/>
            <a:pathLst>
              <a:path w="652145">
                <a:moveTo>
                  <a:pt x="0" y="0"/>
                </a:moveTo>
                <a:lnTo>
                  <a:pt x="652145" y="0"/>
                </a:lnTo>
              </a:path>
            </a:pathLst>
          </a:custGeom>
          <a:ln w="7620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507094" y="302895"/>
            <a:ext cx="636905" cy="0"/>
          </a:xfrm>
          <a:custGeom>
            <a:avLst/>
            <a:gdLst/>
            <a:ahLst/>
            <a:cxnLst/>
            <a:rect l="l" t="t" r="r" b="b"/>
            <a:pathLst>
              <a:path w="636904">
                <a:moveTo>
                  <a:pt x="0" y="0"/>
                </a:moveTo>
                <a:lnTo>
                  <a:pt x="636904" y="0"/>
                </a:lnTo>
              </a:path>
            </a:pathLst>
          </a:custGeom>
          <a:ln w="3175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316229"/>
            <a:ext cx="2352040" cy="0"/>
          </a:xfrm>
          <a:custGeom>
            <a:avLst/>
            <a:gdLst/>
            <a:ahLst/>
            <a:cxnLst/>
            <a:rect l="l" t="t" r="r" b="b"/>
            <a:pathLst>
              <a:path w="2352040">
                <a:moveTo>
                  <a:pt x="0" y="0"/>
                </a:moveTo>
                <a:lnTo>
                  <a:pt x="2352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824479" y="316229"/>
            <a:ext cx="2363470" cy="0"/>
          </a:xfrm>
          <a:custGeom>
            <a:avLst/>
            <a:gdLst/>
            <a:ahLst/>
            <a:cxnLst/>
            <a:rect l="l" t="t" r="r" b="b"/>
            <a:pathLst>
              <a:path w="2363470">
                <a:moveTo>
                  <a:pt x="0" y="0"/>
                </a:moveTo>
                <a:lnTo>
                  <a:pt x="236347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442959" y="316229"/>
            <a:ext cx="701040" cy="0"/>
          </a:xfrm>
          <a:custGeom>
            <a:avLst/>
            <a:gdLst/>
            <a:ahLst/>
            <a:cxnLst/>
            <a:rect l="l" t="t" r="r" b="b"/>
            <a:pathLst>
              <a:path w="701040">
                <a:moveTo>
                  <a:pt x="0" y="0"/>
                </a:moveTo>
                <a:lnTo>
                  <a:pt x="701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325374"/>
            <a:ext cx="2197100" cy="0"/>
          </a:xfrm>
          <a:custGeom>
            <a:avLst/>
            <a:gdLst/>
            <a:ahLst/>
            <a:cxnLst/>
            <a:rect l="l" t="t" r="r" b="b"/>
            <a:pathLst>
              <a:path w="2197100">
                <a:moveTo>
                  <a:pt x="0" y="0"/>
                </a:moveTo>
                <a:lnTo>
                  <a:pt x="219710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966085" y="325374"/>
            <a:ext cx="2258060" cy="0"/>
          </a:xfrm>
          <a:custGeom>
            <a:avLst/>
            <a:gdLst/>
            <a:ahLst/>
            <a:cxnLst/>
            <a:rect l="l" t="t" r="r" b="b"/>
            <a:pathLst>
              <a:path w="2258060">
                <a:moveTo>
                  <a:pt x="0" y="0"/>
                </a:moveTo>
                <a:lnTo>
                  <a:pt x="225806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411844" y="325374"/>
            <a:ext cx="732155" cy="0"/>
          </a:xfrm>
          <a:custGeom>
            <a:avLst/>
            <a:gdLst/>
            <a:ahLst/>
            <a:cxnLst/>
            <a:rect l="l" t="t" r="r" b="b"/>
            <a:pathLst>
              <a:path w="732154">
                <a:moveTo>
                  <a:pt x="0" y="0"/>
                </a:moveTo>
                <a:lnTo>
                  <a:pt x="732154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337184"/>
            <a:ext cx="1918335" cy="0"/>
          </a:xfrm>
          <a:custGeom>
            <a:avLst/>
            <a:gdLst/>
            <a:ahLst/>
            <a:cxnLst/>
            <a:rect l="l" t="t" r="r" b="b"/>
            <a:pathLst>
              <a:path w="1918335">
                <a:moveTo>
                  <a:pt x="0" y="0"/>
                </a:moveTo>
                <a:lnTo>
                  <a:pt x="1918335" y="0"/>
                </a:lnTo>
              </a:path>
            </a:pathLst>
          </a:custGeom>
          <a:ln w="3809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332104"/>
            <a:ext cx="1986914" cy="0"/>
          </a:xfrm>
          <a:custGeom>
            <a:avLst/>
            <a:gdLst/>
            <a:ahLst/>
            <a:cxnLst/>
            <a:rect l="l" t="t" r="r" b="b"/>
            <a:pathLst>
              <a:path w="1986914">
                <a:moveTo>
                  <a:pt x="0" y="0"/>
                </a:moveTo>
                <a:lnTo>
                  <a:pt x="1986914" y="0"/>
                </a:lnTo>
              </a:path>
            </a:pathLst>
          </a:custGeom>
          <a:ln w="635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107689" y="334200"/>
            <a:ext cx="2152650" cy="0"/>
          </a:xfrm>
          <a:custGeom>
            <a:avLst/>
            <a:gdLst/>
            <a:ahLst/>
            <a:cxnLst/>
            <a:rect l="l" t="t" r="r" b="b"/>
            <a:pathLst>
              <a:path w="2152650">
                <a:moveTo>
                  <a:pt x="0" y="0"/>
                </a:moveTo>
                <a:lnTo>
                  <a:pt x="2152650" y="0"/>
                </a:lnTo>
              </a:path>
            </a:pathLst>
          </a:custGeom>
          <a:ln w="1003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392159" y="336105"/>
            <a:ext cx="744855" cy="0"/>
          </a:xfrm>
          <a:custGeom>
            <a:avLst/>
            <a:gdLst/>
            <a:ahLst/>
            <a:cxnLst/>
            <a:rect l="l" t="t" r="r" b="b"/>
            <a:pathLst>
              <a:path w="744854">
                <a:moveTo>
                  <a:pt x="0" y="0"/>
                </a:moveTo>
                <a:lnTo>
                  <a:pt x="744855" y="0"/>
                </a:lnTo>
              </a:path>
            </a:pathLst>
          </a:custGeom>
          <a:ln w="622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09940" y="331088"/>
            <a:ext cx="734060" cy="0"/>
          </a:xfrm>
          <a:custGeom>
            <a:avLst/>
            <a:gdLst/>
            <a:ahLst/>
            <a:cxnLst/>
            <a:rect l="l" t="t" r="r" b="b"/>
            <a:pathLst>
              <a:path w="734059">
                <a:moveTo>
                  <a:pt x="0" y="0"/>
                </a:moveTo>
                <a:lnTo>
                  <a:pt x="734059" y="0"/>
                </a:lnTo>
              </a:path>
            </a:pathLst>
          </a:custGeom>
          <a:ln w="381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0" y="339852"/>
            <a:ext cx="9128125" cy="7620"/>
          </a:xfrm>
          <a:custGeom>
            <a:avLst/>
            <a:gdLst/>
            <a:ahLst/>
            <a:cxnLst/>
            <a:rect l="l" t="t" r="r" b="b"/>
            <a:pathLst>
              <a:path w="9128125" h="7620">
                <a:moveTo>
                  <a:pt x="1905762" y="0"/>
                </a:moveTo>
                <a:lnTo>
                  <a:pt x="0" y="0"/>
                </a:lnTo>
                <a:lnTo>
                  <a:pt x="0" y="7620"/>
                </a:lnTo>
                <a:lnTo>
                  <a:pt x="1844802" y="7620"/>
                </a:lnTo>
                <a:lnTo>
                  <a:pt x="1905762" y="0"/>
                </a:lnTo>
                <a:close/>
              </a:path>
              <a:path w="9128125" h="7620">
                <a:moveTo>
                  <a:pt x="5260721" y="0"/>
                </a:moveTo>
                <a:lnTo>
                  <a:pt x="3269869" y="0"/>
                </a:lnTo>
                <a:lnTo>
                  <a:pt x="3370834" y="5461"/>
                </a:lnTo>
                <a:lnTo>
                  <a:pt x="3393059" y="7620"/>
                </a:lnTo>
                <a:lnTo>
                  <a:pt x="5301361" y="7620"/>
                </a:lnTo>
                <a:lnTo>
                  <a:pt x="5275961" y="3301"/>
                </a:lnTo>
                <a:lnTo>
                  <a:pt x="5260721" y="0"/>
                </a:lnTo>
                <a:close/>
              </a:path>
              <a:path w="9128125" h="7620">
                <a:moveTo>
                  <a:pt x="9128125" y="0"/>
                </a:moveTo>
                <a:lnTo>
                  <a:pt x="8381365" y="0"/>
                </a:lnTo>
                <a:lnTo>
                  <a:pt x="8350250" y="7620"/>
                </a:lnTo>
                <a:lnTo>
                  <a:pt x="9103360" y="7620"/>
                </a:lnTo>
                <a:lnTo>
                  <a:pt x="9128125" y="0"/>
                </a:lnTo>
                <a:close/>
              </a:path>
            </a:pathLst>
          </a:custGeom>
          <a:solidFill>
            <a:srgbClr val="00C5D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0" y="352043"/>
            <a:ext cx="1844675" cy="0"/>
          </a:xfrm>
          <a:custGeom>
            <a:avLst/>
            <a:gdLst/>
            <a:ahLst/>
            <a:cxnLst/>
            <a:rect l="l" t="t" r="r" b="b"/>
            <a:pathLst>
              <a:path w="1844675">
                <a:moveTo>
                  <a:pt x="0" y="0"/>
                </a:moveTo>
                <a:lnTo>
                  <a:pt x="184467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92804" y="352043"/>
            <a:ext cx="1952625" cy="0"/>
          </a:xfrm>
          <a:custGeom>
            <a:avLst/>
            <a:gdLst/>
            <a:ahLst/>
            <a:cxnLst/>
            <a:rect l="l" t="t" r="r" b="b"/>
            <a:pathLst>
              <a:path w="1952625">
                <a:moveTo>
                  <a:pt x="0" y="0"/>
                </a:moveTo>
                <a:lnTo>
                  <a:pt x="1952117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318627" y="352043"/>
            <a:ext cx="784225" cy="0"/>
          </a:xfrm>
          <a:custGeom>
            <a:avLst/>
            <a:gdLst/>
            <a:ahLst/>
            <a:cxnLst/>
            <a:rect l="l" t="t" r="r" b="b"/>
            <a:pathLst>
              <a:path w="784225">
                <a:moveTo>
                  <a:pt x="0" y="0"/>
                </a:moveTo>
                <a:lnTo>
                  <a:pt x="78422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361950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4">
                <a:moveTo>
                  <a:pt x="0" y="0"/>
                </a:moveTo>
                <a:lnTo>
                  <a:pt x="1783588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471290" y="361950"/>
            <a:ext cx="1924050" cy="0"/>
          </a:xfrm>
          <a:custGeom>
            <a:avLst/>
            <a:gdLst/>
            <a:ahLst/>
            <a:cxnLst/>
            <a:rect l="l" t="t" r="r" b="b"/>
            <a:pathLst>
              <a:path w="1924050">
                <a:moveTo>
                  <a:pt x="0" y="0"/>
                </a:moveTo>
                <a:lnTo>
                  <a:pt x="1924050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84971" y="366585"/>
            <a:ext cx="765175" cy="0"/>
          </a:xfrm>
          <a:custGeom>
            <a:avLst/>
            <a:gdLst/>
            <a:ahLst/>
            <a:cxnLst/>
            <a:rect l="l" t="t" r="r" b="b"/>
            <a:pathLst>
              <a:path w="765175">
                <a:moveTo>
                  <a:pt x="0" y="0"/>
                </a:moveTo>
                <a:lnTo>
                  <a:pt x="765175" y="0"/>
                </a:lnTo>
              </a:path>
            </a:pathLst>
          </a:custGeom>
          <a:ln w="3175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302752" y="361251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9271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0" y="371093"/>
            <a:ext cx="1723389" cy="0"/>
          </a:xfrm>
          <a:custGeom>
            <a:avLst/>
            <a:gdLst/>
            <a:ahLst/>
            <a:cxnLst/>
            <a:rect l="l" t="t" r="r" b="b"/>
            <a:pathLst>
              <a:path w="1723389">
                <a:moveTo>
                  <a:pt x="0" y="0"/>
                </a:moveTo>
                <a:lnTo>
                  <a:pt x="1723389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550284" y="371093"/>
            <a:ext cx="1889760" cy="0"/>
          </a:xfrm>
          <a:custGeom>
            <a:avLst/>
            <a:gdLst/>
            <a:ahLst/>
            <a:cxnLst/>
            <a:rect l="l" t="t" r="r" b="b"/>
            <a:pathLst>
              <a:path w="1889760">
                <a:moveTo>
                  <a:pt x="0" y="0"/>
                </a:moveTo>
                <a:lnTo>
                  <a:pt x="1889760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251825" y="371093"/>
            <a:ext cx="800735" cy="0"/>
          </a:xfrm>
          <a:custGeom>
            <a:avLst/>
            <a:gdLst/>
            <a:ahLst/>
            <a:cxnLst/>
            <a:rect l="l" t="t" r="r" b="b"/>
            <a:pathLst>
              <a:path w="800734">
                <a:moveTo>
                  <a:pt x="0" y="0"/>
                </a:moveTo>
                <a:lnTo>
                  <a:pt x="800734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0" y="380238"/>
            <a:ext cx="1662430" cy="0"/>
          </a:xfrm>
          <a:custGeom>
            <a:avLst/>
            <a:gdLst/>
            <a:ahLst/>
            <a:cxnLst/>
            <a:rect l="l" t="t" r="r" b="b"/>
            <a:pathLst>
              <a:path w="1662430">
                <a:moveTo>
                  <a:pt x="0" y="0"/>
                </a:moveTo>
                <a:lnTo>
                  <a:pt x="166230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28135" y="380238"/>
            <a:ext cx="1855470" cy="0"/>
          </a:xfrm>
          <a:custGeom>
            <a:avLst/>
            <a:gdLst/>
            <a:ahLst/>
            <a:cxnLst/>
            <a:rect l="l" t="t" r="r" b="b"/>
            <a:pathLst>
              <a:path w="1855470">
                <a:moveTo>
                  <a:pt x="0" y="0"/>
                </a:moveTo>
                <a:lnTo>
                  <a:pt x="185534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220075" y="380238"/>
            <a:ext cx="801370" cy="0"/>
          </a:xfrm>
          <a:custGeom>
            <a:avLst/>
            <a:gdLst/>
            <a:ahLst/>
            <a:cxnLst/>
            <a:rect l="l" t="t" r="r" b="b"/>
            <a:pathLst>
              <a:path w="801370">
                <a:moveTo>
                  <a:pt x="0" y="0"/>
                </a:moveTo>
                <a:lnTo>
                  <a:pt x="801370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0" y="392429"/>
            <a:ext cx="1544320" cy="0"/>
          </a:xfrm>
          <a:custGeom>
            <a:avLst/>
            <a:gdLst/>
            <a:ahLst/>
            <a:cxnLst/>
            <a:rect l="l" t="t" r="r" b="b"/>
            <a:pathLst>
              <a:path w="1544320">
                <a:moveTo>
                  <a:pt x="0" y="0"/>
                </a:moveTo>
                <a:lnTo>
                  <a:pt x="1543812" y="0"/>
                </a:lnTo>
              </a:path>
            </a:pathLst>
          </a:custGeom>
          <a:ln w="3175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0" y="388620"/>
            <a:ext cx="1571625" cy="0"/>
          </a:xfrm>
          <a:custGeom>
            <a:avLst/>
            <a:gdLst/>
            <a:ahLst/>
            <a:cxnLst/>
            <a:rect l="l" t="t" r="r" b="b"/>
            <a:pathLst>
              <a:path w="1571625">
                <a:moveTo>
                  <a:pt x="0" y="0"/>
                </a:moveTo>
                <a:lnTo>
                  <a:pt x="1571117" y="0"/>
                </a:lnTo>
              </a:path>
            </a:pathLst>
          </a:custGeom>
          <a:ln w="507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718178" y="389381"/>
            <a:ext cx="1811020" cy="0"/>
          </a:xfrm>
          <a:custGeom>
            <a:avLst/>
            <a:gdLst/>
            <a:ahLst/>
            <a:cxnLst/>
            <a:rect l="l" t="t" r="r" b="b"/>
            <a:pathLst>
              <a:path w="1811020">
                <a:moveTo>
                  <a:pt x="0" y="0"/>
                </a:moveTo>
                <a:lnTo>
                  <a:pt x="1810639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183880" y="389381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0" y="397763"/>
            <a:ext cx="1538605" cy="0"/>
          </a:xfrm>
          <a:custGeom>
            <a:avLst/>
            <a:gdLst/>
            <a:ahLst/>
            <a:cxnLst/>
            <a:rect l="l" t="t" r="r" b="b"/>
            <a:pathLst>
              <a:path w="1538605">
                <a:moveTo>
                  <a:pt x="0" y="0"/>
                </a:moveTo>
                <a:lnTo>
                  <a:pt x="1538605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96665" y="397763"/>
            <a:ext cx="1776095" cy="0"/>
          </a:xfrm>
          <a:custGeom>
            <a:avLst/>
            <a:gdLst/>
            <a:ahLst/>
            <a:cxnLst/>
            <a:rect l="l" t="t" r="r" b="b"/>
            <a:pathLst>
              <a:path w="1776095">
                <a:moveTo>
                  <a:pt x="0" y="0"/>
                </a:moveTo>
                <a:lnTo>
                  <a:pt x="1775587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45271" y="397763"/>
            <a:ext cx="812165" cy="0"/>
          </a:xfrm>
          <a:custGeom>
            <a:avLst/>
            <a:gdLst/>
            <a:ahLst/>
            <a:cxnLst/>
            <a:rect l="l" t="t" r="r" b="b"/>
            <a:pathLst>
              <a:path w="812165">
                <a:moveTo>
                  <a:pt x="0" y="0"/>
                </a:moveTo>
                <a:lnTo>
                  <a:pt x="812164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0" y="407669"/>
            <a:ext cx="1500505" cy="0"/>
          </a:xfrm>
          <a:custGeom>
            <a:avLst/>
            <a:gdLst/>
            <a:ahLst/>
            <a:cxnLst/>
            <a:rect l="l" t="t" r="r" b="b"/>
            <a:pathLst>
              <a:path w="1500505">
                <a:moveTo>
                  <a:pt x="0" y="0"/>
                </a:moveTo>
                <a:lnTo>
                  <a:pt x="1500505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875404" y="407669"/>
            <a:ext cx="1748155" cy="0"/>
          </a:xfrm>
          <a:custGeom>
            <a:avLst/>
            <a:gdLst/>
            <a:ahLst/>
            <a:cxnLst/>
            <a:rect l="l" t="t" r="r" b="b"/>
            <a:pathLst>
              <a:path w="1748154">
                <a:moveTo>
                  <a:pt x="0" y="0"/>
                </a:moveTo>
                <a:lnTo>
                  <a:pt x="1747647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02092" y="407669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>
                <a:moveTo>
                  <a:pt x="0" y="0"/>
                </a:moveTo>
                <a:lnTo>
                  <a:pt x="825500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0" y="416813"/>
            <a:ext cx="1463675" cy="0"/>
          </a:xfrm>
          <a:custGeom>
            <a:avLst/>
            <a:gdLst/>
            <a:ahLst/>
            <a:cxnLst/>
            <a:rect l="l" t="t" r="r" b="b"/>
            <a:pathLst>
              <a:path w="1463675">
                <a:moveTo>
                  <a:pt x="0" y="0"/>
                </a:moveTo>
                <a:lnTo>
                  <a:pt x="146316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53890" y="416813"/>
            <a:ext cx="1713864" cy="0"/>
          </a:xfrm>
          <a:custGeom>
            <a:avLst/>
            <a:gdLst/>
            <a:ahLst/>
            <a:cxnLst/>
            <a:rect l="l" t="t" r="r" b="b"/>
            <a:pathLst>
              <a:path w="1713864">
                <a:moveTo>
                  <a:pt x="0" y="0"/>
                </a:moveTo>
                <a:lnTo>
                  <a:pt x="171335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075930" y="419480"/>
            <a:ext cx="795020" cy="0"/>
          </a:xfrm>
          <a:custGeom>
            <a:avLst/>
            <a:gdLst/>
            <a:ahLst/>
            <a:cxnLst/>
            <a:rect l="l" t="t" r="r" b="b"/>
            <a:pathLst>
              <a:path w="795020">
                <a:moveTo>
                  <a:pt x="0" y="0"/>
                </a:moveTo>
                <a:lnTo>
                  <a:pt x="79451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097519" y="414147"/>
            <a:ext cx="792480" cy="0"/>
          </a:xfrm>
          <a:custGeom>
            <a:avLst/>
            <a:gdLst/>
            <a:ahLst/>
            <a:cxnLst/>
            <a:rect l="l" t="t" r="r" b="b"/>
            <a:pathLst>
              <a:path w="792479">
                <a:moveTo>
                  <a:pt x="0" y="0"/>
                </a:moveTo>
                <a:lnTo>
                  <a:pt x="79197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0" y="425958"/>
            <a:ext cx="1425575" cy="0"/>
          </a:xfrm>
          <a:custGeom>
            <a:avLst/>
            <a:gdLst/>
            <a:ahLst/>
            <a:cxnLst/>
            <a:rect l="l" t="t" r="r" b="b"/>
            <a:pathLst>
              <a:path w="1425575">
                <a:moveTo>
                  <a:pt x="0" y="0"/>
                </a:moveTo>
                <a:lnTo>
                  <a:pt x="1425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32503" y="425958"/>
            <a:ext cx="1679575" cy="0"/>
          </a:xfrm>
          <a:custGeom>
            <a:avLst/>
            <a:gdLst/>
            <a:ahLst/>
            <a:cxnLst/>
            <a:rect l="l" t="t" r="r" b="b"/>
            <a:pathLst>
              <a:path w="1679575">
                <a:moveTo>
                  <a:pt x="0" y="0"/>
                </a:moveTo>
                <a:lnTo>
                  <a:pt x="1679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026907" y="425958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0" y="435101"/>
            <a:ext cx="1382395" cy="0"/>
          </a:xfrm>
          <a:custGeom>
            <a:avLst/>
            <a:gdLst/>
            <a:ahLst/>
            <a:cxnLst/>
            <a:rect l="l" t="t" r="r" b="b"/>
            <a:pathLst>
              <a:path w="1382395">
                <a:moveTo>
                  <a:pt x="0" y="0"/>
                </a:moveTo>
                <a:lnTo>
                  <a:pt x="1381887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167123" y="435673"/>
            <a:ext cx="1573530" cy="0"/>
          </a:xfrm>
          <a:custGeom>
            <a:avLst/>
            <a:gdLst/>
            <a:ahLst/>
            <a:cxnLst/>
            <a:rect l="l" t="t" r="r" b="b"/>
            <a:pathLst>
              <a:path w="1573529">
                <a:moveTo>
                  <a:pt x="0" y="0"/>
                </a:moveTo>
                <a:lnTo>
                  <a:pt x="1573022" y="0"/>
                </a:lnTo>
              </a:path>
            </a:pathLst>
          </a:custGeom>
          <a:ln w="6476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127753" y="431863"/>
            <a:ext cx="1587500" cy="0"/>
          </a:xfrm>
          <a:custGeom>
            <a:avLst/>
            <a:gdLst/>
            <a:ahLst/>
            <a:cxnLst/>
            <a:rect l="l" t="t" r="r" b="b"/>
            <a:pathLst>
              <a:path w="1587500">
                <a:moveTo>
                  <a:pt x="0" y="0"/>
                </a:moveTo>
                <a:lnTo>
                  <a:pt x="1586992" y="0"/>
                </a:lnTo>
              </a:path>
            </a:pathLst>
          </a:custGeom>
          <a:ln w="3175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989569" y="435101"/>
            <a:ext cx="834390" cy="0"/>
          </a:xfrm>
          <a:custGeom>
            <a:avLst/>
            <a:gdLst/>
            <a:ahLst/>
            <a:cxnLst/>
            <a:rect l="l" t="t" r="r" b="b"/>
            <a:pathLst>
              <a:path w="834390">
                <a:moveTo>
                  <a:pt x="0" y="0"/>
                </a:moveTo>
                <a:lnTo>
                  <a:pt x="834389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0" y="444245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60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200652" y="444245"/>
            <a:ext cx="1621790" cy="0"/>
          </a:xfrm>
          <a:custGeom>
            <a:avLst/>
            <a:gdLst/>
            <a:ahLst/>
            <a:cxnLst/>
            <a:rect l="l" t="t" r="r" b="b"/>
            <a:pathLst>
              <a:path w="1621789">
                <a:moveTo>
                  <a:pt x="0" y="0"/>
                </a:moveTo>
                <a:lnTo>
                  <a:pt x="1621789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46008" y="444245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0" y="453390"/>
            <a:ext cx="1305560" cy="0"/>
          </a:xfrm>
          <a:custGeom>
            <a:avLst/>
            <a:gdLst/>
            <a:ahLst/>
            <a:cxnLst/>
            <a:rect l="l" t="t" r="r" b="b"/>
            <a:pathLst>
              <a:path w="1305560">
                <a:moveTo>
                  <a:pt x="0" y="0"/>
                </a:moveTo>
                <a:lnTo>
                  <a:pt x="130543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278376" y="453390"/>
            <a:ext cx="1596390" cy="0"/>
          </a:xfrm>
          <a:custGeom>
            <a:avLst/>
            <a:gdLst/>
            <a:ahLst/>
            <a:cxnLst/>
            <a:rect l="l" t="t" r="r" b="b"/>
            <a:pathLst>
              <a:path w="1596389">
                <a:moveTo>
                  <a:pt x="0" y="0"/>
                </a:moveTo>
                <a:lnTo>
                  <a:pt x="159626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909559" y="458088"/>
            <a:ext cx="802005" cy="0"/>
          </a:xfrm>
          <a:custGeom>
            <a:avLst/>
            <a:gdLst/>
            <a:ahLst/>
            <a:cxnLst/>
            <a:rect l="l" t="t" r="r" b="b"/>
            <a:pathLst>
              <a:path w="802004">
                <a:moveTo>
                  <a:pt x="0" y="0"/>
                </a:moveTo>
                <a:lnTo>
                  <a:pt x="802005" y="0"/>
                </a:lnTo>
              </a:path>
            </a:pathLst>
          </a:custGeom>
          <a:ln w="3175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931784" y="452755"/>
            <a:ext cx="800100" cy="0"/>
          </a:xfrm>
          <a:custGeom>
            <a:avLst/>
            <a:gdLst/>
            <a:ahLst/>
            <a:cxnLst/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ln w="939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0" y="462533"/>
            <a:ext cx="1267460" cy="0"/>
          </a:xfrm>
          <a:custGeom>
            <a:avLst/>
            <a:gdLst/>
            <a:ahLst/>
            <a:cxnLst/>
            <a:rect l="l" t="t" r="r" b="b"/>
            <a:pathLst>
              <a:path w="1267460">
                <a:moveTo>
                  <a:pt x="0" y="0"/>
                </a:moveTo>
                <a:lnTo>
                  <a:pt x="126738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357115" y="462533"/>
            <a:ext cx="1569720" cy="0"/>
          </a:xfrm>
          <a:custGeom>
            <a:avLst/>
            <a:gdLst/>
            <a:ahLst/>
            <a:cxnLst/>
            <a:rect l="l" t="t" r="r" b="b"/>
            <a:pathLst>
              <a:path w="1569720">
                <a:moveTo>
                  <a:pt x="0" y="0"/>
                </a:moveTo>
                <a:lnTo>
                  <a:pt x="156959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860156" y="462533"/>
            <a:ext cx="854075" cy="0"/>
          </a:xfrm>
          <a:custGeom>
            <a:avLst/>
            <a:gdLst/>
            <a:ahLst/>
            <a:cxnLst/>
            <a:rect l="l" t="t" r="r" b="b"/>
            <a:pathLst>
              <a:path w="854075">
                <a:moveTo>
                  <a:pt x="0" y="0"/>
                </a:moveTo>
                <a:lnTo>
                  <a:pt x="854075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0" y="474980"/>
            <a:ext cx="1197610" cy="0"/>
          </a:xfrm>
          <a:custGeom>
            <a:avLst/>
            <a:gdLst/>
            <a:ahLst/>
            <a:cxnLst/>
            <a:rect l="l" t="t" r="r" b="b"/>
            <a:pathLst>
              <a:path w="1197610">
                <a:moveTo>
                  <a:pt x="0" y="0"/>
                </a:moveTo>
                <a:lnTo>
                  <a:pt x="1196987" y="0"/>
                </a:lnTo>
              </a:path>
            </a:pathLst>
          </a:custGeom>
          <a:ln w="5079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0" y="469265"/>
            <a:ext cx="1216660" cy="0"/>
          </a:xfrm>
          <a:custGeom>
            <a:avLst/>
            <a:gdLst/>
            <a:ahLst/>
            <a:cxnLst/>
            <a:rect l="l" t="t" r="r" b="b"/>
            <a:pathLst>
              <a:path w="1216660">
                <a:moveTo>
                  <a:pt x="0" y="0"/>
                </a:moveTo>
                <a:lnTo>
                  <a:pt x="1216037" y="0"/>
                </a:lnTo>
              </a:path>
            </a:pathLst>
          </a:custGeom>
          <a:ln w="635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436236" y="471677"/>
            <a:ext cx="1543685" cy="0"/>
          </a:xfrm>
          <a:custGeom>
            <a:avLst/>
            <a:gdLst/>
            <a:ahLst/>
            <a:cxnLst/>
            <a:rect l="l" t="t" r="r" b="b"/>
            <a:pathLst>
              <a:path w="1543685">
                <a:moveTo>
                  <a:pt x="0" y="0"/>
                </a:moveTo>
                <a:lnTo>
                  <a:pt x="1543685" y="0"/>
                </a:lnTo>
              </a:path>
            </a:pathLst>
          </a:custGeom>
          <a:ln w="10667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818246" y="476313"/>
            <a:ext cx="821055" cy="0"/>
          </a:xfrm>
          <a:custGeom>
            <a:avLst/>
            <a:gdLst/>
            <a:ahLst/>
            <a:cxnLst/>
            <a:rect l="l" t="t" r="r" b="b"/>
            <a:pathLst>
              <a:path w="821054">
                <a:moveTo>
                  <a:pt x="0" y="0"/>
                </a:moveTo>
                <a:lnTo>
                  <a:pt x="821054" y="0"/>
                </a:lnTo>
              </a:path>
            </a:pathLst>
          </a:custGeom>
          <a:ln w="3175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844281" y="470979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975" y="0"/>
                </a:lnTo>
              </a:path>
            </a:pathLst>
          </a:custGeom>
          <a:ln w="927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0" y="480822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60">
                <a:moveTo>
                  <a:pt x="0" y="0"/>
                </a:moveTo>
                <a:lnTo>
                  <a:pt x="1191247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525517" y="480822"/>
            <a:ext cx="1506220" cy="0"/>
          </a:xfrm>
          <a:custGeom>
            <a:avLst/>
            <a:gdLst/>
            <a:ahLst/>
            <a:cxnLst/>
            <a:rect l="l" t="t" r="r" b="b"/>
            <a:pathLst>
              <a:path w="1506220">
                <a:moveTo>
                  <a:pt x="0" y="0"/>
                </a:moveTo>
                <a:lnTo>
                  <a:pt x="1506220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768463" y="480822"/>
            <a:ext cx="868044" cy="0"/>
          </a:xfrm>
          <a:custGeom>
            <a:avLst/>
            <a:gdLst/>
            <a:ahLst/>
            <a:cxnLst/>
            <a:rect l="l" t="t" r="r" b="b"/>
            <a:pathLst>
              <a:path w="868045">
                <a:moveTo>
                  <a:pt x="0" y="0"/>
                </a:moveTo>
                <a:lnTo>
                  <a:pt x="868044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0" y="489966"/>
            <a:ext cx="1164590" cy="0"/>
          </a:xfrm>
          <a:custGeom>
            <a:avLst/>
            <a:gdLst/>
            <a:ahLst/>
            <a:cxnLst/>
            <a:rect l="l" t="t" r="r" b="b"/>
            <a:pathLst>
              <a:path w="1164590">
                <a:moveTo>
                  <a:pt x="0" y="0"/>
                </a:moveTo>
                <a:lnTo>
                  <a:pt x="1164043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604130" y="489966"/>
            <a:ext cx="1489075" cy="0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716393" y="489966"/>
            <a:ext cx="879475" cy="0"/>
          </a:xfrm>
          <a:custGeom>
            <a:avLst/>
            <a:gdLst/>
            <a:ahLst/>
            <a:cxnLst/>
            <a:rect l="l" t="t" r="r" b="b"/>
            <a:pathLst>
              <a:path w="879475">
                <a:moveTo>
                  <a:pt x="0" y="0"/>
                </a:moveTo>
                <a:lnTo>
                  <a:pt x="878966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0" y="499109"/>
            <a:ext cx="1137285" cy="0"/>
          </a:xfrm>
          <a:custGeom>
            <a:avLst/>
            <a:gdLst/>
            <a:ahLst/>
            <a:cxnLst/>
            <a:rect l="l" t="t" r="r" b="b"/>
            <a:pathLst>
              <a:path w="1137285">
                <a:moveTo>
                  <a:pt x="0" y="0"/>
                </a:moveTo>
                <a:lnTo>
                  <a:pt x="113675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682871" y="499109"/>
            <a:ext cx="1462405" cy="0"/>
          </a:xfrm>
          <a:custGeom>
            <a:avLst/>
            <a:gdLst/>
            <a:ahLst/>
            <a:cxnLst/>
            <a:rect l="l" t="t" r="r" b="b"/>
            <a:pathLst>
              <a:path w="1462404">
                <a:moveTo>
                  <a:pt x="0" y="0"/>
                </a:moveTo>
                <a:lnTo>
                  <a:pt x="1461896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670165" y="499109"/>
            <a:ext cx="883919" cy="0"/>
          </a:xfrm>
          <a:custGeom>
            <a:avLst/>
            <a:gdLst/>
            <a:ahLst/>
            <a:cxnLst/>
            <a:rect l="l" t="t" r="r" b="b"/>
            <a:pathLst>
              <a:path w="883920">
                <a:moveTo>
                  <a:pt x="0" y="0"/>
                </a:moveTo>
                <a:lnTo>
                  <a:pt x="88341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0" y="508254"/>
            <a:ext cx="1109980" cy="0"/>
          </a:xfrm>
          <a:custGeom>
            <a:avLst/>
            <a:gdLst/>
            <a:ahLst/>
            <a:cxnLst/>
            <a:rect l="l" t="t" r="r" b="b"/>
            <a:pathLst>
              <a:path w="1109980">
                <a:moveTo>
                  <a:pt x="0" y="0"/>
                </a:moveTo>
                <a:lnTo>
                  <a:pt x="1109980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822825" y="510286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3345" y="0"/>
                </a:lnTo>
              </a:path>
            </a:pathLst>
          </a:custGeom>
          <a:ln w="660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777740" y="504951"/>
            <a:ext cx="1370330" cy="0"/>
          </a:xfrm>
          <a:custGeom>
            <a:avLst/>
            <a:gdLst/>
            <a:ahLst/>
            <a:cxnLst/>
            <a:rect l="l" t="t" r="r" b="b"/>
            <a:pathLst>
              <a:path w="1370329">
                <a:moveTo>
                  <a:pt x="0" y="0"/>
                </a:moveTo>
                <a:lnTo>
                  <a:pt x="1370330" y="0"/>
                </a:lnTo>
              </a:path>
            </a:pathLst>
          </a:custGeom>
          <a:ln w="406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623809" y="508254"/>
            <a:ext cx="887094" cy="0"/>
          </a:xfrm>
          <a:custGeom>
            <a:avLst/>
            <a:gdLst/>
            <a:ahLst/>
            <a:cxnLst/>
            <a:rect l="l" t="t" r="r" b="b"/>
            <a:pathLst>
              <a:path w="887095">
                <a:moveTo>
                  <a:pt x="0" y="0"/>
                </a:moveTo>
                <a:lnTo>
                  <a:pt x="887095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0" y="518159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8915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851019" y="518159"/>
            <a:ext cx="1436370" cy="0"/>
          </a:xfrm>
          <a:custGeom>
            <a:avLst/>
            <a:gdLst/>
            <a:ahLst/>
            <a:cxnLst/>
            <a:rect l="l" t="t" r="r" b="b"/>
            <a:pathLst>
              <a:path w="1436370">
                <a:moveTo>
                  <a:pt x="0" y="0"/>
                </a:moveTo>
                <a:lnTo>
                  <a:pt x="1436369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580376" y="521398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725" y="0"/>
                </a:lnTo>
              </a:path>
            </a:pathLst>
          </a:custGeom>
          <a:ln w="3175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607681" y="516826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6476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0" y="526541"/>
            <a:ext cx="1051560" cy="0"/>
          </a:xfrm>
          <a:custGeom>
            <a:avLst/>
            <a:gdLst/>
            <a:ahLst/>
            <a:cxnLst/>
            <a:rect l="l" t="t" r="r" b="b"/>
            <a:pathLst>
              <a:path w="1051560">
                <a:moveTo>
                  <a:pt x="0" y="0"/>
                </a:moveTo>
                <a:lnTo>
                  <a:pt x="1051509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929251" y="526541"/>
            <a:ext cx="1431925" cy="0"/>
          </a:xfrm>
          <a:custGeom>
            <a:avLst/>
            <a:gdLst/>
            <a:ahLst/>
            <a:cxnLst/>
            <a:rect l="l" t="t" r="r" b="b"/>
            <a:pathLst>
              <a:path w="1431925">
                <a:moveTo>
                  <a:pt x="0" y="0"/>
                </a:moveTo>
                <a:lnTo>
                  <a:pt x="143192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495158" y="526541"/>
            <a:ext cx="926465" cy="0"/>
          </a:xfrm>
          <a:custGeom>
            <a:avLst/>
            <a:gdLst/>
            <a:ahLst/>
            <a:cxnLst/>
            <a:rect l="l" t="t" r="r" b="b"/>
            <a:pathLst>
              <a:path w="926465">
                <a:moveTo>
                  <a:pt x="0" y="0"/>
                </a:moveTo>
                <a:lnTo>
                  <a:pt x="92646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0" y="535686"/>
            <a:ext cx="1024255" cy="0"/>
          </a:xfrm>
          <a:custGeom>
            <a:avLst/>
            <a:gdLst/>
            <a:ahLst/>
            <a:cxnLst/>
            <a:rect l="l" t="t" r="r" b="b"/>
            <a:pathLst>
              <a:path w="1024255">
                <a:moveTo>
                  <a:pt x="0" y="0"/>
                </a:moveTo>
                <a:lnTo>
                  <a:pt x="1024229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007483" y="535686"/>
            <a:ext cx="1438275" cy="0"/>
          </a:xfrm>
          <a:custGeom>
            <a:avLst/>
            <a:gdLst/>
            <a:ahLst/>
            <a:cxnLst/>
            <a:rect l="l" t="t" r="r" b="b"/>
            <a:pathLst>
              <a:path w="1438275">
                <a:moveTo>
                  <a:pt x="0" y="0"/>
                </a:moveTo>
                <a:lnTo>
                  <a:pt x="1438147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426070" y="538987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>
                <a:moveTo>
                  <a:pt x="0" y="0"/>
                </a:moveTo>
                <a:lnTo>
                  <a:pt x="913129" y="0"/>
                </a:lnTo>
              </a:path>
            </a:pathLst>
          </a:custGeom>
          <a:ln w="4064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468616" y="533654"/>
            <a:ext cx="895985" cy="0"/>
          </a:xfrm>
          <a:custGeom>
            <a:avLst/>
            <a:gdLst/>
            <a:ahLst/>
            <a:cxnLst/>
            <a:rect l="l" t="t" r="r" b="b"/>
            <a:pathLst>
              <a:path w="895984">
                <a:moveTo>
                  <a:pt x="0" y="0"/>
                </a:moveTo>
                <a:lnTo>
                  <a:pt x="895984" y="0"/>
                </a:lnTo>
              </a:path>
            </a:pathLst>
          </a:custGeom>
          <a:ln w="6603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0" y="544830"/>
            <a:ext cx="998219" cy="0"/>
          </a:xfrm>
          <a:custGeom>
            <a:avLst/>
            <a:gdLst/>
            <a:ahLst/>
            <a:cxnLst/>
            <a:rect l="l" t="t" r="r" b="b"/>
            <a:pathLst>
              <a:path w="998219">
                <a:moveTo>
                  <a:pt x="0" y="0"/>
                </a:moveTo>
                <a:lnTo>
                  <a:pt x="997661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86730" y="544830"/>
            <a:ext cx="1434465" cy="0"/>
          </a:xfrm>
          <a:custGeom>
            <a:avLst/>
            <a:gdLst/>
            <a:ahLst/>
            <a:cxnLst/>
            <a:rect l="l" t="t" r="r" b="b"/>
            <a:pathLst>
              <a:path w="1434465">
                <a:moveTo>
                  <a:pt x="0" y="0"/>
                </a:moveTo>
                <a:lnTo>
                  <a:pt x="1433957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336663" y="544830"/>
            <a:ext cx="1000125" cy="0"/>
          </a:xfrm>
          <a:custGeom>
            <a:avLst/>
            <a:gdLst/>
            <a:ahLst/>
            <a:cxnLst/>
            <a:rect l="l" t="t" r="r" b="b"/>
            <a:pathLst>
              <a:path w="1000125">
                <a:moveTo>
                  <a:pt x="0" y="0"/>
                </a:moveTo>
                <a:lnTo>
                  <a:pt x="999616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0" y="553973"/>
            <a:ext cx="970280" cy="0"/>
          </a:xfrm>
          <a:custGeom>
            <a:avLst/>
            <a:gdLst/>
            <a:ahLst/>
            <a:cxnLst/>
            <a:rect l="l" t="t" r="r" b="b"/>
            <a:pathLst>
              <a:path w="970280">
                <a:moveTo>
                  <a:pt x="0" y="0"/>
                </a:moveTo>
                <a:lnTo>
                  <a:pt x="970229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242940" y="557974"/>
            <a:ext cx="1354455" cy="0"/>
          </a:xfrm>
          <a:custGeom>
            <a:avLst/>
            <a:gdLst/>
            <a:ahLst/>
            <a:cxnLst/>
            <a:rect l="l" t="t" r="r" b="b"/>
            <a:pathLst>
              <a:path w="1354454">
                <a:moveTo>
                  <a:pt x="0" y="0"/>
                </a:moveTo>
                <a:lnTo>
                  <a:pt x="1354455" y="0"/>
                </a:lnTo>
              </a:path>
            </a:pathLst>
          </a:custGeom>
          <a:ln w="3175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197855" y="552640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59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8000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261479" y="553973"/>
            <a:ext cx="1022350" cy="0"/>
          </a:xfrm>
          <a:custGeom>
            <a:avLst/>
            <a:gdLst/>
            <a:ahLst/>
            <a:cxnLst/>
            <a:rect l="l" t="t" r="r" b="b"/>
            <a:pathLst>
              <a:path w="1022350">
                <a:moveTo>
                  <a:pt x="0" y="0"/>
                </a:moveTo>
                <a:lnTo>
                  <a:pt x="1022350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0" y="56388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177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254752" y="563880"/>
            <a:ext cx="1535430" cy="0"/>
          </a:xfrm>
          <a:custGeom>
            <a:avLst/>
            <a:gdLst/>
            <a:ahLst/>
            <a:cxnLst/>
            <a:rect l="l" t="t" r="r" b="b"/>
            <a:pathLst>
              <a:path w="1535429">
                <a:moveTo>
                  <a:pt x="0" y="0"/>
                </a:moveTo>
                <a:lnTo>
                  <a:pt x="1535429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085456" y="563880"/>
            <a:ext cx="1140460" cy="0"/>
          </a:xfrm>
          <a:custGeom>
            <a:avLst/>
            <a:gdLst/>
            <a:ahLst/>
            <a:cxnLst/>
            <a:rect l="l" t="t" r="r" b="b"/>
            <a:pathLst>
              <a:path w="1140459">
                <a:moveTo>
                  <a:pt x="0" y="0"/>
                </a:moveTo>
                <a:lnTo>
                  <a:pt x="1140460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0" y="568451"/>
            <a:ext cx="8174355" cy="7620"/>
          </a:xfrm>
          <a:custGeom>
            <a:avLst/>
            <a:gdLst/>
            <a:ahLst/>
            <a:cxnLst/>
            <a:rect l="l" t="t" r="r" b="b"/>
            <a:pathLst>
              <a:path w="8174355" h="7620">
                <a:moveTo>
                  <a:pt x="912469" y="0"/>
                </a:moveTo>
                <a:lnTo>
                  <a:pt x="0" y="0"/>
                </a:lnTo>
                <a:lnTo>
                  <a:pt x="0" y="7620"/>
                </a:lnTo>
                <a:lnTo>
                  <a:pt x="886434" y="7620"/>
                </a:lnTo>
                <a:lnTo>
                  <a:pt x="892784" y="5461"/>
                </a:lnTo>
                <a:lnTo>
                  <a:pt x="912469" y="0"/>
                </a:lnTo>
                <a:close/>
              </a:path>
              <a:path w="8174355" h="7620">
                <a:moveTo>
                  <a:pt x="6789801" y="0"/>
                </a:moveTo>
                <a:lnTo>
                  <a:pt x="5332603" y="0"/>
                </a:lnTo>
                <a:lnTo>
                  <a:pt x="5411343" y="7620"/>
                </a:lnTo>
                <a:lnTo>
                  <a:pt x="8123301" y="7620"/>
                </a:lnTo>
                <a:lnTo>
                  <a:pt x="8130285" y="6476"/>
                </a:lnTo>
                <a:lnTo>
                  <a:pt x="6933946" y="6476"/>
                </a:lnTo>
                <a:lnTo>
                  <a:pt x="6789801" y="0"/>
                </a:lnTo>
                <a:close/>
              </a:path>
              <a:path w="8174355" h="7620">
                <a:moveTo>
                  <a:pt x="8174101" y="0"/>
                </a:moveTo>
                <a:lnTo>
                  <a:pt x="7085076" y="0"/>
                </a:lnTo>
                <a:lnTo>
                  <a:pt x="6933946" y="6476"/>
                </a:lnTo>
                <a:lnTo>
                  <a:pt x="8130285" y="6476"/>
                </a:lnTo>
                <a:lnTo>
                  <a:pt x="8174101" y="0"/>
                </a:lnTo>
                <a:close/>
              </a:path>
            </a:pathLst>
          </a:custGeom>
          <a:solidFill>
            <a:srgbClr val="00ACD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0" y="581405"/>
            <a:ext cx="886460" cy="0"/>
          </a:xfrm>
          <a:custGeom>
            <a:avLst/>
            <a:gdLst/>
            <a:ahLst/>
            <a:cxnLst/>
            <a:rect l="l" t="t" r="r" b="b"/>
            <a:pathLst>
              <a:path w="886460">
                <a:moveTo>
                  <a:pt x="0" y="0"/>
                </a:moveTo>
                <a:lnTo>
                  <a:pt x="886396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411089" y="581405"/>
            <a:ext cx="2712085" cy="0"/>
          </a:xfrm>
          <a:custGeom>
            <a:avLst/>
            <a:gdLst/>
            <a:ahLst/>
            <a:cxnLst/>
            <a:rect l="l" t="t" r="r" b="b"/>
            <a:pathLst>
              <a:path w="2712084">
                <a:moveTo>
                  <a:pt x="0" y="0"/>
                </a:moveTo>
                <a:lnTo>
                  <a:pt x="2711831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0" y="590550"/>
            <a:ext cx="864869" cy="0"/>
          </a:xfrm>
          <a:custGeom>
            <a:avLst/>
            <a:gdLst/>
            <a:ahLst/>
            <a:cxnLst/>
            <a:rect l="l" t="t" r="r" b="b"/>
            <a:pathLst>
              <a:path w="864869">
                <a:moveTo>
                  <a:pt x="0" y="0"/>
                </a:moveTo>
                <a:lnTo>
                  <a:pt x="864857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490083" y="590550"/>
            <a:ext cx="2581910" cy="0"/>
          </a:xfrm>
          <a:custGeom>
            <a:avLst/>
            <a:gdLst/>
            <a:ahLst/>
            <a:cxnLst/>
            <a:rect l="l" t="t" r="r" b="b"/>
            <a:pathLst>
              <a:path w="2581909">
                <a:moveTo>
                  <a:pt x="0" y="0"/>
                </a:moveTo>
                <a:lnTo>
                  <a:pt x="2581910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0" y="599694"/>
            <a:ext cx="843280" cy="0"/>
          </a:xfrm>
          <a:custGeom>
            <a:avLst/>
            <a:gdLst/>
            <a:ahLst/>
            <a:cxnLst/>
            <a:rect l="l" t="t" r="r" b="b"/>
            <a:pathLst>
              <a:path w="843280">
                <a:moveTo>
                  <a:pt x="0" y="0"/>
                </a:moveTo>
                <a:lnTo>
                  <a:pt x="842670" y="0"/>
                </a:lnTo>
              </a:path>
            </a:pathLst>
          </a:custGeom>
          <a:ln w="10667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619241" y="600329"/>
            <a:ext cx="2360930" cy="0"/>
          </a:xfrm>
          <a:custGeom>
            <a:avLst/>
            <a:gdLst/>
            <a:ahLst/>
            <a:cxnLst/>
            <a:rect l="l" t="t" r="r" b="b"/>
            <a:pathLst>
              <a:path w="2360929">
                <a:moveTo>
                  <a:pt x="0" y="0"/>
                </a:moveTo>
                <a:lnTo>
                  <a:pt x="2360422" y="0"/>
                </a:lnTo>
              </a:path>
            </a:pathLst>
          </a:custGeom>
          <a:ln w="9398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574157" y="594994"/>
            <a:ext cx="2444115" cy="0"/>
          </a:xfrm>
          <a:custGeom>
            <a:avLst/>
            <a:gdLst/>
            <a:ahLst/>
            <a:cxnLst/>
            <a:rect l="l" t="t" r="r" b="b"/>
            <a:pathLst>
              <a:path w="2444115">
                <a:moveTo>
                  <a:pt x="0" y="0"/>
                </a:moveTo>
                <a:lnTo>
                  <a:pt x="2443607" y="0"/>
                </a:lnTo>
              </a:path>
            </a:pathLst>
          </a:custGeom>
          <a:ln w="3175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0" y="609600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>
                <a:moveTo>
                  <a:pt x="0" y="0"/>
                </a:moveTo>
                <a:lnTo>
                  <a:pt x="817829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657469" y="609600"/>
            <a:ext cx="2286635" cy="0"/>
          </a:xfrm>
          <a:custGeom>
            <a:avLst/>
            <a:gdLst/>
            <a:ahLst/>
            <a:cxnLst/>
            <a:rect l="l" t="t" r="r" b="b"/>
            <a:pathLst>
              <a:path w="2286634">
                <a:moveTo>
                  <a:pt x="0" y="0"/>
                </a:moveTo>
                <a:lnTo>
                  <a:pt x="2286507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0" y="618744"/>
            <a:ext cx="796290" cy="0"/>
          </a:xfrm>
          <a:custGeom>
            <a:avLst/>
            <a:gdLst/>
            <a:ahLst/>
            <a:cxnLst/>
            <a:rect l="l" t="t" r="r" b="b"/>
            <a:pathLst>
              <a:path w="796290">
                <a:moveTo>
                  <a:pt x="0" y="0"/>
                </a:moveTo>
                <a:lnTo>
                  <a:pt x="795693" y="0"/>
                </a:lnTo>
              </a:path>
            </a:pathLst>
          </a:custGeom>
          <a:ln w="9143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818759" y="622173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312" y="0"/>
                </a:lnTo>
              </a:path>
            </a:pathLst>
          </a:custGeom>
          <a:ln w="3175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770498" y="617601"/>
            <a:ext cx="2076450" cy="0"/>
          </a:xfrm>
          <a:custGeom>
            <a:avLst/>
            <a:gdLst/>
            <a:ahLst/>
            <a:cxnLst/>
            <a:rect l="l" t="t" r="r" b="b"/>
            <a:pathLst>
              <a:path w="2076450">
                <a:moveTo>
                  <a:pt x="0" y="0"/>
                </a:moveTo>
                <a:lnTo>
                  <a:pt x="2075942" y="0"/>
                </a:lnTo>
              </a:path>
            </a:pathLst>
          </a:custGeom>
          <a:ln w="6857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0" y="62712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141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819013" y="627126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439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0" y="636269"/>
            <a:ext cx="752475" cy="0"/>
          </a:xfrm>
          <a:custGeom>
            <a:avLst/>
            <a:gdLst/>
            <a:ahLst/>
            <a:cxnLst/>
            <a:rect l="l" t="t" r="r" b="b"/>
            <a:pathLst>
              <a:path w="752475">
                <a:moveTo>
                  <a:pt x="0" y="0"/>
                </a:moveTo>
                <a:lnTo>
                  <a:pt x="75191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919470" y="636269"/>
            <a:ext cx="1819275" cy="0"/>
          </a:xfrm>
          <a:custGeom>
            <a:avLst/>
            <a:gdLst/>
            <a:ahLst/>
            <a:cxnLst/>
            <a:rect l="l" t="t" r="r" b="b"/>
            <a:pathLst>
              <a:path w="1819275">
                <a:moveTo>
                  <a:pt x="0" y="0"/>
                </a:moveTo>
                <a:lnTo>
                  <a:pt x="181876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0" y="645413"/>
            <a:ext cx="730885" cy="0"/>
          </a:xfrm>
          <a:custGeom>
            <a:avLst/>
            <a:gdLst/>
            <a:ahLst/>
            <a:cxnLst/>
            <a:rect l="l" t="t" r="r" b="b"/>
            <a:pathLst>
              <a:path w="730885">
                <a:moveTo>
                  <a:pt x="0" y="0"/>
                </a:moveTo>
                <a:lnTo>
                  <a:pt x="730326" y="0"/>
                </a:lnTo>
              </a:path>
            </a:pathLst>
          </a:custGeom>
          <a:ln w="10668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099175" y="64738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3806" y="0"/>
                </a:lnTo>
              </a:path>
            </a:pathLst>
          </a:custGeom>
          <a:ln w="6731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041390" y="642048"/>
            <a:ext cx="1613535" cy="0"/>
          </a:xfrm>
          <a:custGeom>
            <a:avLst/>
            <a:gdLst/>
            <a:ahLst/>
            <a:cxnLst/>
            <a:rect l="l" t="t" r="r" b="b"/>
            <a:pathLst>
              <a:path w="1613534">
                <a:moveTo>
                  <a:pt x="0" y="0"/>
                </a:moveTo>
                <a:lnTo>
                  <a:pt x="1613027" y="0"/>
                </a:lnTo>
              </a:path>
            </a:pathLst>
          </a:custGeom>
          <a:ln w="3937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5319"/>
            <a:ext cx="704850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824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134480" y="655319"/>
            <a:ext cx="1430020" cy="0"/>
          </a:xfrm>
          <a:custGeom>
            <a:avLst/>
            <a:gdLst/>
            <a:ahLst/>
            <a:cxnLst/>
            <a:rect l="l" t="t" r="r" b="b"/>
            <a:pathLst>
              <a:path w="1430020">
                <a:moveTo>
                  <a:pt x="0" y="0"/>
                </a:moveTo>
                <a:lnTo>
                  <a:pt x="1430020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664463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5">
                <a:moveTo>
                  <a:pt x="0" y="0"/>
                </a:moveTo>
                <a:lnTo>
                  <a:pt x="683285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235319" y="664463"/>
            <a:ext cx="1226185" cy="0"/>
          </a:xfrm>
          <a:custGeom>
            <a:avLst/>
            <a:gdLst/>
            <a:ahLst/>
            <a:cxnLst/>
            <a:rect l="l" t="t" r="r" b="b"/>
            <a:pathLst>
              <a:path w="1226184">
                <a:moveTo>
                  <a:pt x="0" y="0"/>
                </a:moveTo>
                <a:lnTo>
                  <a:pt x="1226184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0" y="672845"/>
            <a:ext cx="661670" cy="0"/>
          </a:xfrm>
          <a:custGeom>
            <a:avLst/>
            <a:gdLst/>
            <a:ahLst/>
            <a:cxnLst/>
            <a:rect l="l" t="t" r="r" b="b"/>
            <a:pathLst>
              <a:path w="661670">
                <a:moveTo>
                  <a:pt x="0" y="0"/>
                </a:moveTo>
                <a:lnTo>
                  <a:pt x="661047" y="0"/>
                </a:lnTo>
              </a:path>
            </a:pathLst>
          </a:custGeom>
          <a:ln w="10667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452996" y="673544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9270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343141" y="668210"/>
            <a:ext cx="1007110" cy="0"/>
          </a:xfrm>
          <a:custGeom>
            <a:avLst/>
            <a:gdLst/>
            <a:ahLst/>
            <a:cxnLst/>
            <a:rect l="l" t="t" r="r" b="b"/>
            <a:pathLst>
              <a:path w="1007109">
                <a:moveTo>
                  <a:pt x="0" y="0"/>
                </a:moveTo>
                <a:lnTo>
                  <a:pt x="1007110" y="0"/>
                </a:lnTo>
              </a:path>
            </a:pathLst>
          </a:custGeom>
          <a:ln w="3175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0" y="686434"/>
            <a:ext cx="615950" cy="0"/>
          </a:xfrm>
          <a:custGeom>
            <a:avLst/>
            <a:gdLst/>
            <a:ahLst/>
            <a:cxnLst/>
            <a:rect l="l" t="t" r="r" b="b"/>
            <a:pathLst>
              <a:path w="615950">
                <a:moveTo>
                  <a:pt x="0" y="0"/>
                </a:moveTo>
                <a:lnTo>
                  <a:pt x="615950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0" y="681355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5">
                <a:moveTo>
                  <a:pt x="0" y="0"/>
                </a:moveTo>
                <a:lnTo>
                  <a:pt x="628015" y="0"/>
                </a:lnTo>
              </a:path>
            </a:pathLst>
          </a:custGeom>
          <a:ln w="8890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658609" y="682688"/>
            <a:ext cx="417195" cy="0"/>
          </a:xfrm>
          <a:custGeom>
            <a:avLst/>
            <a:gdLst/>
            <a:ahLst/>
            <a:cxnLst/>
            <a:rect l="l" t="t" r="r" b="b"/>
            <a:pathLst>
              <a:path w="417195">
                <a:moveTo>
                  <a:pt x="0" y="0"/>
                </a:moveTo>
                <a:lnTo>
                  <a:pt x="417195" y="0"/>
                </a:lnTo>
              </a:path>
            </a:pathLst>
          </a:custGeom>
          <a:ln w="9271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541134" y="677354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485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0" y="691895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>
                <a:moveTo>
                  <a:pt x="0" y="0"/>
                </a:moveTo>
                <a:lnTo>
                  <a:pt x="614641" y="0"/>
                </a:lnTo>
              </a:path>
            </a:pathLst>
          </a:custGeom>
          <a:ln w="9143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761098" y="68865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>
                <a:moveTo>
                  <a:pt x="0" y="0"/>
                </a:moveTo>
                <a:lnTo>
                  <a:pt x="151765" y="0"/>
                </a:lnTo>
              </a:path>
            </a:pathLst>
          </a:custGeom>
          <a:ln w="3175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0" y="701040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408" y="0"/>
                </a:lnTo>
              </a:path>
            </a:pathLst>
          </a:custGeom>
          <a:ln w="9144">
            <a:solidFill>
              <a:srgbClr val="009E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0" y="710183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9143">
            <a:solidFill>
              <a:srgbClr val="009D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0" y="718566"/>
            <a:ext cx="561340" cy="0"/>
          </a:xfrm>
          <a:custGeom>
            <a:avLst/>
            <a:gdLst/>
            <a:ahLst/>
            <a:cxnLst/>
            <a:rect l="l" t="t" r="r" b="b"/>
            <a:pathLst>
              <a:path w="561340">
                <a:moveTo>
                  <a:pt x="0" y="0"/>
                </a:moveTo>
                <a:lnTo>
                  <a:pt x="560832" y="0"/>
                </a:lnTo>
              </a:path>
            </a:pathLst>
          </a:custGeom>
          <a:ln w="10667">
            <a:solidFill>
              <a:srgbClr val="009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0" y="727709"/>
            <a:ext cx="543560" cy="0"/>
          </a:xfrm>
          <a:custGeom>
            <a:avLst/>
            <a:gdLst/>
            <a:ahLst/>
            <a:cxnLst/>
            <a:rect l="l" t="t" r="r" b="b"/>
            <a:pathLst>
              <a:path w="543560">
                <a:moveTo>
                  <a:pt x="0" y="0"/>
                </a:moveTo>
                <a:lnTo>
                  <a:pt x="543433" y="0"/>
                </a:lnTo>
              </a:path>
            </a:pathLst>
          </a:custGeom>
          <a:ln w="10668">
            <a:solidFill>
              <a:srgbClr val="009B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0" y="737616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5">
                <a:moveTo>
                  <a:pt x="0" y="0"/>
                </a:moveTo>
                <a:lnTo>
                  <a:pt x="522097" y="0"/>
                </a:lnTo>
              </a:path>
            </a:pathLst>
          </a:custGeom>
          <a:ln w="9143">
            <a:solidFill>
              <a:srgbClr val="009A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0" y="75133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>
                <a:moveTo>
                  <a:pt x="0" y="0"/>
                </a:moveTo>
                <a:lnTo>
                  <a:pt x="505333" y="0"/>
                </a:lnTo>
              </a:path>
            </a:pathLst>
          </a:custGeom>
          <a:ln w="18287">
            <a:solidFill>
              <a:srgbClr val="009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0" y="764286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392" y="0"/>
                </a:lnTo>
              </a:path>
            </a:pathLst>
          </a:custGeom>
          <a:ln w="10668">
            <a:solidFill>
              <a:srgbClr val="0096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0" y="773430"/>
            <a:ext cx="451484" cy="0"/>
          </a:xfrm>
          <a:custGeom>
            <a:avLst/>
            <a:gdLst/>
            <a:ahLst/>
            <a:cxnLst/>
            <a:rect l="l" t="t" r="r" b="b"/>
            <a:pathLst>
              <a:path w="451484">
                <a:moveTo>
                  <a:pt x="0" y="0"/>
                </a:moveTo>
                <a:lnTo>
                  <a:pt x="451104" y="0"/>
                </a:lnTo>
              </a:path>
            </a:pathLst>
          </a:custGeom>
          <a:ln w="10667">
            <a:solidFill>
              <a:srgbClr val="0095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0" y="783336"/>
            <a:ext cx="431165" cy="0"/>
          </a:xfrm>
          <a:custGeom>
            <a:avLst/>
            <a:gdLst/>
            <a:ahLst/>
            <a:cxnLst/>
            <a:rect l="l" t="t" r="r" b="b"/>
            <a:pathLst>
              <a:path w="431165">
                <a:moveTo>
                  <a:pt x="0" y="0"/>
                </a:moveTo>
                <a:lnTo>
                  <a:pt x="430656" y="0"/>
                </a:lnTo>
              </a:path>
            </a:pathLst>
          </a:custGeom>
          <a:ln w="9144">
            <a:solidFill>
              <a:srgbClr val="0094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0" y="792480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369" y="0"/>
                </a:lnTo>
              </a:path>
            </a:pathLst>
          </a:custGeom>
          <a:ln w="9143">
            <a:solidFill>
              <a:srgbClr val="0093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0" y="801623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9144">
            <a:solidFill>
              <a:srgbClr val="0092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0" y="810894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525" y="0"/>
                </a:lnTo>
              </a:path>
            </a:pathLst>
          </a:custGeom>
          <a:ln w="8889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0" y="805815"/>
            <a:ext cx="376555" cy="0"/>
          </a:xfrm>
          <a:custGeom>
            <a:avLst/>
            <a:gdLst/>
            <a:ahLst/>
            <a:cxnLst/>
            <a:rect l="l" t="t" r="r" b="b"/>
            <a:pathLst>
              <a:path w="376555">
                <a:moveTo>
                  <a:pt x="0" y="0"/>
                </a:moveTo>
                <a:lnTo>
                  <a:pt x="376428" y="0"/>
                </a:lnTo>
              </a:path>
            </a:pathLst>
          </a:custGeom>
          <a:ln w="3175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0" y="819150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1188" y="0"/>
                </a:lnTo>
              </a:path>
            </a:pathLst>
          </a:custGeom>
          <a:ln w="10668">
            <a:solidFill>
              <a:srgbClr val="009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0" y="829055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9143">
            <a:solidFill>
              <a:srgbClr val="0090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0" y="838200"/>
            <a:ext cx="327660" cy="0"/>
          </a:xfrm>
          <a:custGeom>
            <a:avLst/>
            <a:gdLst/>
            <a:ahLst/>
            <a:cxnLst/>
            <a:rect l="l" t="t" r="r" b="b"/>
            <a:pathLst>
              <a:path w="327660">
                <a:moveTo>
                  <a:pt x="0" y="0"/>
                </a:moveTo>
                <a:lnTo>
                  <a:pt x="327660" y="0"/>
                </a:lnTo>
              </a:path>
            </a:pathLst>
          </a:custGeom>
          <a:ln w="9144">
            <a:solidFill>
              <a:srgbClr val="008F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0" y="847344"/>
            <a:ext cx="311785" cy="0"/>
          </a:xfrm>
          <a:custGeom>
            <a:avLst/>
            <a:gdLst/>
            <a:ahLst/>
            <a:cxnLst/>
            <a:rect l="l" t="t" r="r" b="b"/>
            <a:pathLst>
              <a:path w="311785">
                <a:moveTo>
                  <a:pt x="0" y="0"/>
                </a:moveTo>
                <a:lnTo>
                  <a:pt x="311785" y="0"/>
                </a:lnTo>
              </a:path>
            </a:pathLst>
          </a:custGeom>
          <a:ln w="9143">
            <a:solidFill>
              <a:srgbClr val="008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0" y="855725"/>
            <a:ext cx="297180" cy="0"/>
          </a:xfrm>
          <a:custGeom>
            <a:avLst/>
            <a:gdLst/>
            <a:ahLst/>
            <a:cxnLst/>
            <a:rect l="l" t="t" r="r" b="b"/>
            <a:pathLst>
              <a:path w="297180">
                <a:moveTo>
                  <a:pt x="0" y="0"/>
                </a:moveTo>
                <a:lnTo>
                  <a:pt x="297180" y="0"/>
                </a:lnTo>
              </a:path>
            </a:pathLst>
          </a:custGeom>
          <a:ln w="10668">
            <a:solidFill>
              <a:srgbClr val="008D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0" y="864869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10667">
            <a:solidFill>
              <a:srgbClr val="008B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0" y="874775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>
                <a:moveTo>
                  <a:pt x="0" y="0"/>
                </a:moveTo>
                <a:lnTo>
                  <a:pt x="263652" y="0"/>
                </a:lnTo>
              </a:path>
            </a:pathLst>
          </a:custGeom>
          <a:ln w="9144">
            <a:solidFill>
              <a:srgbClr val="008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0" y="879347"/>
            <a:ext cx="246888" cy="149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402835" y="9144"/>
            <a:ext cx="4741545" cy="0"/>
          </a:xfrm>
          <a:custGeom>
            <a:avLst/>
            <a:gdLst/>
            <a:ahLst/>
            <a:cxnLst/>
            <a:rect l="l" t="t" r="r" b="b"/>
            <a:pathLst>
              <a:path w="4741545">
                <a:moveTo>
                  <a:pt x="0" y="0"/>
                </a:moveTo>
                <a:lnTo>
                  <a:pt x="4741164" y="0"/>
                </a:lnTo>
              </a:path>
            </a:pathLst>
          </a:custGeom>
          <a:ln w="18288">
            <a:solidFill>
              <a:srgbClr val="009A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450079" y="23622"/>
            <a:ext cx="4693285" cy="0"/>
          </a:xfrm>
          <a:custGeom>
            <a:avLst/>
            <a:gdLst/>
            <a:ahLst/>
            <a:cxnLst/>
            <a:rect l="l" t="t" r="r" b="b"/>
            <a:pathLst>
              <a:path w="4693284">
                <a:moveTo>
                  <a:pt x="0" y="0"/>
                </a:moveTo>
                <a:lnTo>
                  <a:pt x="4693285" y="0"/>
                </a:lnTo>
              </a:path>
            </a:pathLst>
          </a:custGeom>
          <a:ln w="13715">
            <a:solidFill>
              <a:srgbClr val="009A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489703" y="37338"/>
            <a:ext cx="4653915" cy="0"/>
          </a:xfrm>
          <a:custGeom>
            <a:avLst/>
            <a:gdLst/>
            <a:ahLst/>
            <a:cxnLst/>
            <a:rect l="l" t="t" r="r" b="b"/>
            <a:pathLst>
              <a:path w="4653915">
                <a:moveTo>
                  <a:pt x="0" y="0"/>
                </a:moveTo>
                <a:lnTo>
                  <a:pt x="4653661" y="0"/>
                </a:lnTo>
              </a:path>
            </a:pathLst>
          </a:custGeom>
          <a:ln w="13716">
            <a:solidFill>
              <a:srgbClr val="009B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526279" y="50292"/>
            <a:ext cx="4617720" cy="0"/>
          </a:xfrm>
          <a:custGeom>
            <a:avLst/>
            <a:gdLst/>
            <a:ahLst/>
            <a:cxnLst/>
            <a:rect l="l" t="t" r="r" b="b"/>
            <a:pathLst>
              <a:path w="4617720">
                <a:moveTo>
                  <a:pt x="0" y="0"/>
                </a:moveTo>
                <a:lnTo>
                  <a:pt x="4617720" y="0"/>
                </a:lnTo>
              </a:path>
            </a:pathLst>
          </a:custGeom>
          <a:ln w="15239">
            <a:solidFill>
              <a:srgbClr val="009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565903" y="63246"/>
            <a:ext cx="4578350" cy="0"/>
          </a:xfrm>
          <a:custGeom>
            <a:avLst/>
            <a:gdLst/>
            <a:ahLst/>
            <a:cxnLst/>
            <a:rect l="l" t="t" r="r" b="b"/>
            <a:pathLst>
              <a:path w="4578350">
                <a:moveTo>
                  <a:pt x="0" y="0"/>
                </a:moveTo>
                <a:lnTo>
                  <a:pt x="4578096" y="0"/>
                </a:lnTo>
              </a:path>
            </a:pathLst>
          </a:custGeom>
          <a:ln w="13715">
            <a:solidFill>
              <a:srgbClr val="009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608576" y="75438"/>
            <a:ext cx="4535805" cy="0"/>
          </a:xfrm>
          <a:custGeom>
            <a:avLst/>
            <a:gdLst/>
            <a:ahLst/>
            <a:cxnLst/>
            <a:rect l="l" t="t" r="r" b="b"/>
            <a:pathLst>
              <a:path w="4535805">
                <a:moveTo>
                  <a:pt x="0" y="0"/>
                </a:moveTo>
                <a:lnTo>
                  <a:pt x="4535424" y="0"/>
                </a:lnTo>
              </a:path>
            </a:pathLst>
          </a:custGeom>
          <a:ln w="13716">
            <a:solidFill>
              <a:srgbClr val="009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649723" y="88392"/>
            <a:ext cx="449453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276" y="0"/>
                </a:lnTo>
              </a:path>
            </a:pathLst>
          </a:custGeom>
          <a:ln w="15239">
            <a:solidFill>
              <a:srgbClr val="009C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695444" y="102870"/>
            <a:ext cx="4448810" cy="0"/>
          </a:xfrm>
          <a:custGeom>
            <a:avLst/>
            <a:gdLst/>
            <a:ahLst/>
            <a:cxnLst/>
            <a:rect l="l" t="t" r="r" b="b"/>
            <a:pathLst>
              <a:path w="4448809">
                <a:moveTo>
                  <a:pt x="0" y="0"/>
                </a:moveTo>
                <a:lnTo>
                  <a:pt x="4448556" y="0"/>
                </a:lnTo>
              </a:path>
            </a:pathLst>
          </a:custGeom>
          <a:ln w="13716">
            <a:solidFill>
              <a:srgbClr val="009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738115" y="115062"/>
            <a:ext cx="4406265" cy="0"/>
          </a:xfrm>
          <a:custGeom>
            <a:avLst/>
            <a:gdLst/>
            <a:ahLst/>
            <a:cxnLst/>
            <a:rect l="l" t="t" r="r" b="b"/>
            <a:pathLst>
              <a:path w="4406265">
                <a:moveTo>
                  <a:pt x="0" y="0"/>
                </a:moveTo>
                <a:lnTo>
                  <a:pt x="4405884" y="0"/>
                </a:lnTo>
              </a:path>
            </a:pathLst>
          </a:custGeom>
          <a:ln w="13716">
            <a:solidFill>
              <a:srgbClr val="009D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779264" y="127254"/>
            <a:ext cx="4364990" cy="0"/>
          </a:xfrm>
          <a:custGeom>
            <a:avLst/>
            <a:gdLst/>
            <a:ahLst/>
            <a:cxnLst/>
            <a:rect l="l" t="t" r="r" b="b"/>
            <a:pathLst>
              <a:path w="4364990">
                <a:moveTo>
                  <a:pt x="0" y="0"/>
                </a:moveTo>
                <a:lnTo>
                  <a:pt x="4364736" y="0"/>
                </a:lnTo>
              </a:path>
            </a:pathLst>
          </a:custGeom>
          <a:ln w="13715">
            <a:solidFill>
              <a:srgbClr val="009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823459" y="140970"/>
            <a:ext cx="4320540" cy="0"/>
          </a:xfrm>
          <a:custGeom>
            <a:avLst/>
            <a:gdLst/>
            <a:ahLst/>
            <a:cxnLst/>
            <a:rect l="l" t="t" r="r" b="b"/>
            <a:pathLst>
              <a:path w="4320540">
                <a:moveTo>
                  <a:pt x="0" y="0"/>
                </a:moveTo>
                <a:lnTo>
                  <a:pt x="4320540" y="0"/>
                </a:lnTo>
              </a:path>
            </a:pathLst>
          </a:custGeom>
          <a:ln w="13716">
            <a:solidFill>
              <a:srgbClr val="009E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869179" y="153162"/>
            <a:ext cx="4274820" cy="0"/>
          </a:xfrm>
          <a:custGeom>
            <a:avLst/>
            <a:gdLst/>
            <a:ahLst/>
            <a:cxnLst/>
            <a:rect l="l" t="t" r="r" b="b"/>
            <a:pathLst>
              <a:path w="4274820">
                <a:moveTo>
                  <a:pt x="0" y="0"/>
                </a:moveTo>
                <a:lnTo>
                  <a:pt x="4274820" y="0"/>
                </a:lnTo>
              </a:path>
            </a:pathLst>
          </a:custGeom>
          <a:ln w="13716">
            <a:solidFill>
              <a:srgbClr val="009E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919471" y="166878"/>
            <a:ext cx="4224020" cy="0"/>
          </a:xfrm>
          <a:custGeom>
            <a:avLst/>
            <a:gdLst/>
            <a:ahLst/>
            <a:cxnLst/>
            <a:rect l="l" t="t" r="r" b="b"/>
            <a:pathLst>
              <a:path w="4224020">
                <a:moveTo>
                  <a:pt x="0" y="0"/>
                </a:moveTo>
                <a:lnTo>
                  <a:pt x="4223893" y="0"/>
                </a:lnTo>
              </a:path>
            </a:pathLst>
          </a:custGeom>
          <a:ln w="13715">
            <a:solidFill>
              <a:srgbClr val="009E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965191" y="179831"/>
            <a:ext cx="4178935" cy="0"/>
          </a:xfrm>
          <a:custGeom>
            <a:avLst/>
            <a:gdLst/>
            <a:ahLst/>
            <a:cxnLst/>
            <a:rect l="l" t="t" r="r" b="b"/>
            <a:pathLst>
              <a:path w="4178934">
                <a:moveTo>
                  <a:pt x="0" y="0"/>
                </a:moveTo>
                <a:lnTo>
                  <a:pt x="4178808" y="0"/>
                </a:lnTo>
              </a:path>
            </a:pathLst>
          </a:custGeom>
          <a:ln w="15240">
            <a:solidFill>
              <a:srgbClr val="009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010911" y="192786"/>
            <a:ext cx="4133215" cy="0"/>
          </a:xfrm>
          <a:custGeom>
            <a:avLst/>
            <a:gdLst/>
            <a:ahLst/>
            <a:cxnLst/>
            <a:rect l="l" t="t" r="r" b="b"/>
            <a:pathLst>
              <a:path w="4133215">
                <a:moveTo>
                  <a:pt x="0" y="0"/>
                </a:moveTo>
                <a:lnTo>
                  <a:pt x="4133088" y="0"/>
                </a:lnTo>
              </a:path>
            </a:pathLst>
          </a:custGeom>
          <a:ln w="13716">
            <a:solidFill>
              <a:srgbClr val="009F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056632" y="204977"/>
            <a:ext cx="4060825" cy="0"/>
          </a:xfrm>
          <a:custGeom>
            <a:avLst/>
            <a:gdLst/>
            <a:ahLst/>
            <a:cxnLst/>
            <a:rect l="l" t="t" r="r" b="b"/>
            <a:pathLst>
              <a:path w="4060825">
                <a:moveTo>
                  <a:pt x="0" y="0"/>
                </a:moveTo>
                <a:lnTo>
                  <a:pt x="4060824" y="0"/>
                </a:lnTo>
              </a:path>
            </a:pathLst>
          </a:custGeom>
          <a:ln w="13715">
            <a:solidFill>
              <a:srgbClr val="009F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102352" y="217931"/>
            <a:ext cx="3970020" cy="0"/>
          </a:xfrm>
          <a:custGeom>
            <a:avLst/>
            <a:gdLst/>
            <a:ahLst/>
            <a:cxnLst/>
            <a:rect l="l" t="t" r="r" b="b"/>
            <a:pathLst>
              <a:path w="3970020">
                <a:moveTo>
                  <a:pt x="0" y="0"/>
                </a:moveTo>
                <a:lnTo>
                  <a:pt x="3970020" y="0"/>
                </a:lnTo>
              </a:path>
            </a:pathLst>
          </a:custGeom>
          <a:ln w="15240">
            <a:solidFill>
              <a:srgbClr val="009F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154167" y="232409"/>
            <a:ext cx="3869690" cy="0"/>
          </a:xfrm>
          <a:custGeom>
            <a:avLst/>
            <a:gdLst/>
            <a:ahLst/>
            <a:cxnLst/>
            <a:rect l="l" t="t" r="r" b="b"/>
            <a:pathLst>
              <a:path w="3869690">
                <a:moveTo>
                  <a:pt x="0" y="0"/>
                </a:moveTo>
                <a:lnTo>
                  <a:pt x="3869436" y="0"/>
                </a:lnTo>
              </a:path>
            </a:pathLst>
          </a:custGeom>
          <a:ln w="13716">
            <a:solidFill>
              <a:srgbClr val="009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199888" y="244602"/>
            <a:ext cx="3778885" cy="0"/>
          </a:xfrm>
          <a:custGeom>
            <a:avLst/>
            <a:gdLst/>
            <a:ahLst/>
            <a:cxnLst/>
            <a:rect l="l" t="t" r="r" b="b"/>
            <a:pathLst>
              <a:path w="3778884">
                <a:moveTo>
                  <a:pt x="0" y="0"/>
                </a:moveTo>
                <a:lnTo>
                  <a:pt x="3778885" y="0"/>
                </a:lnTo>
              </a:path>
            </a:pathLst>
          </a:custGeom>
          <a:ln w="13715">
            <a:solidFill>
              <a:srgbClr val="00A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245608" y="256793"/>
            <a:ext cx="3688079" cy="0"/>
          </a:xfrm>
          <a:custGeom>
            <a:avLst/>
            <a:gdLst/>
            <a:ahLst/>
            <a:cxnLst/>
            <a:rect l="l" t="t" r="r" b="b"/>
            <a:pathLst>
              <a:path w="3688079">
                <a:moveTo>
                  <a:pt x="0" y="0"/>
                </a:moveTo>
                <a:lnTo>
                  <a:pt x="3688080" y="0"/>
                </a:lnTo>
              </a:path>
            </a:pathLst>
          </a:custGeom>
          <a:ln w="13716">
            <a:solidFill>
              <a:srgbClr val="00A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291328" y="270509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>
                <a:moveTo>
                  <a:pt x="0" y="0"/>
                </a:moveTo>
                <a:lnTo>
                  <a:pt x="3597529" y="0"/>
                </a:lnTo>
              </a:path>
            </a:pathLst>
          </a:custGeom>
          <a:ln w="13716">
            <a:solidFill>
              <a:srgbClr val="00A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337047" y="282702"/>
            <a:ext cx="3508375" cy="0"/>
          </a:xfrm>
          <a:custGeom>
            <a:avLst/>
            <a:gdLst/>
            <a:ahLst/>
            <a:cxnLst/>
            <a:rect l="l" t="t" r="r" b="b"/>
            <a:pathLst>
              <a:path w="3508375">
                <a:moveTo>
                  <a:pt x="0" y="0"/>
                </a:moveTo>
                <a:lnTo>
                  <a:pt x="3508248" y="0"/>
                </a:lnTo>
              </a:path>
            </a:pathLst>
          </a:custGeom>
          <a:ln w="13715">
            <a:solidFill>
              <a:srgbClr val="00A1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387340" y="296418"/>
            <a:ext cx="3408045" cy="0"/>
          </a:xfrm>
          <a:custGeom>
            <a:avLst/>
            <a:gdLst/>
            <a:ahLst/>
            <a:cxnLst/>
            <a:rect l="l" t="t" r="r" b="b"/>
            <a:pathLst>
              <a:path w="3408045">
                <a:moveTo>
                  <a:pt x="0" y="0"/>
                </a:moveTo>
                <a:lnTo>
                  <a:pt x="3407664" y="0"/>
                </a:lnTo>
              </a:path>
            </a:pathLst>
          </a:custGeom>
          <a:ln w="13716">
            <a:solidFill>
              <a:srgbClr val="00A1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433059" y="309372"/>
            <a:ext cx="3319145" cy="0"/>
          </a:xfrm>
          <a:custGeom>
            <a:avLst/>
            <a:gdLst/>
            <a:ahLst/>
            <a:cxnLst/>
            <a:rect l="l" t="t" r="r" b="b"/>
            <a:pathLst>
              <a:path w="3319145">
                <a:moveTo>
                  <a:pt x="0" y="0"/>
                </a:moveTo>
                <a:lnTo>
                  <a:pt x="3318637" y="0"/>
                </a:lnTo>
              </a:path>
            </a:pathLst>
          </a:custGeom>
          <a:ln w="15240">
            <a:solidFill>
              <a:srgbClr val="00A2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478779" y="328422"/>
            <a:ext cx="3228340" cy="0"/>
          </a:xfrm>
          <a:custGeom>
            <a:avLst/>
            <a:gdLst/>
            <a:ahLst/>
            <a:cxnLst/>
            <a:rect l="l" t="t" r="r" b="b"/>
            <a:pathLst>
              <a:path w="3228340">
                <a:moveTo>
                  <a:pt x="0" y="0"/>
                </a:moveTo>
                <a:lnTo>
                  <a:pt x="3227831" y="0"/>
                </a:lnTo>
              </a:path>
            </a:pathLst>
          </a:custGeom>
          <a:ln w="25907">
            <a:solidFill>
              <a:srgbClr val="00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585459" y="347472"/>
            <a:ext cx="3032125" cy="0"/>
          </a:xfrm>
          <a:custGeom>
            <a:avLst/>
            <a:gdLst/>
            <a:ahLst/>
            <a:cxnLst/>
            <a:rect l="l" t="t" r="r" b="b"/>
            <a:pathLst>
              <a:path w="3032125">
                <a:moveTo>
                  <a:pt x="0" y="0"/>
                </a:moveTo>
                <a:lnTo>
                  <a:pt x="3032124" y="0"/>
                </a:lnTo>
              </a:path>
            </a:pathLst>
          </a:custGeom>
          <a:ln w="15240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647944" y="361950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49" y="0"/>
                </a:lnTo>
              </a:path>
            </a:pathLst>
          </a:custGeom>
          <a:ln w="13715">
            <a:solidFill>
              <a:srgbClr val="00A3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704332" y="374141"/>
            <a:ext cx="2819400" cy="0"/>
          </a:xfrm>
          <a:custGeom>
            <a:avLst/>
            <a:gdLst/>
            <a:ahLst/>
            <a:cxnLst/>
            <a:rect l="l" t="t" r="r" b="b"/>
            <a:pathLst>
              <a:path w="2819400">
                <a:moveTo>
                  <a:pt x="0" y="0"/>
                </a:moveTo>
                <a:lnTo>
                  <a:pt x="2819399" y="0"/>
                </a:lnTo>
              </a:path>
            </a:pathLst>
          </a:custGeom>
          <a:ln w="13715">
            <a:solidFill>
              <a:srgbClr val="00A3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760720" y="386334"/>
            <a:ext cx="2717800" cy="0"/>
          </a:xfrm>
          <a:custGeom>
            <a:avLst/>
            <a:gdLst/>
            <a:ahLst/>
            <a:cxnLst/>
            <a:rect l="l" t="t" r="r" b="b"/>
            <a:pathLst>
              <a:path w="2717800">
                <a:moveTo>
                  <a:pt x="0" y="0"/>
                </a:moveTo>
                <a:lnTo>
                  <a:pt x="2717291" y="0"/>
                </a:lnTo>
              </a:path>
            </a:pathLst>
          </a:custGeom>
          <a:ln w="13715">
            <a:solidFill>
              <a:srgbClr val="00A4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818632" y="40005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548" y="0"/>
                </a:lnTo>
              </a:path>
            </a:pathLst>
          </a:custGeom>
          <a:ln w="13716">
            <a:solidFill>
              <a:srgbClr val="00A4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875020" y="413004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>
                <a:moveTo>
                  <a:pt x="0" y="0"/>
                </a:moveTo>
                <a:lnTo>
                  <a:pt x="2514600" y="0"/>
                </a:lnTo>
              </a:path>
            </a:pathLst>
          </a:custGeom>
          <a:ln w="15239">
            <a:solidFill>
              <a:srgbClr val="00A6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937503" y="425958"/>
            <a:ext cx="2403475" cy="0"/>
          </a:xfrm>
          <a:custGeom>
            <a:avLst/>
            <a:gdLst/>
            <a:ahLst/>
            <a:cxnLst/>
            <a:rect l="l" t="t" r="r" b="b"/>
            <a:pathLst>
              <a:path w="2403475">
                <a:moveTo>
                  <a:pt x="0" y="0"/>
                </a:moveTo>
                <a:lnTo>
                  <a:pt x="2403348" y="0"/>
                </a:lnTo>
              </a:path>
            </a:pathLst>
          </a:custGeom>
          <a:ln w="13715">
            <a:solidFill>
              <a:srgbClr val="00A6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993891" y="438912"/>
            <a:ext cx="2302510" cy="0"/>
          </a:xfrm>
          <a:custGeom>
            <a:avLst/>
            <a:gdLst/>
            <a:ahLst/>
            <a:cxnLst/>
            <a:rect l="l" t="t" r="r" b="b"/>
            <a:pathLst>
              <a:path w="2302509">
                <a:moveTo>
                  <a:pt x="0" y="0"/>
                </a:moveTo>
                <a:lnTo>
                  <a:pt x="2302129" y="0"/>
                </a:lnTo>
              </a:path>
            </a:pathLst>
          </a:custGeom>
          <a:ln w="15240">
            <a:solidFill>
              <a:srgbClr val="00A6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050279" y="451866"/>
            <a:ext cx="2200275" cy="0"/>
          </a:xfrm>
          <a:custGeom>
            <a:avLst/>
            <a:gdLst/>
            <a:ahLst/>
            <a:cxnLst/>
            <a:rect l="l" t="t" r="r" b="b"/>
            <a:pathLst>
              <a:path w="2200275">
                <a:moveTo>
                  <a:pt x="0" y="0"/>
                </a:moveTo>
                <a:lnTo>
                  <a:pt x="2200021" y="0"/>
                </a:lnTo>
              </a:path>
            </a:pathLst>
          </a:custGeom>
          <a:ln w="13715">
            <a:solidFill>
              <a:srgbClr val="00A7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108191" y="464058"/>
            <a:ext cx="2086610" cy="0"/>
          </a:xfrm>
          <a:custGeom>
            <a:avLst/>
            <a:gdLst/>
            <a:ahLst/>
            <a:cxnLst/>
            <a:rect l="l" t="t" r="r" b="b"/>
            <a:pathLst>
              <a:path w="2086609">
                <a:moveTo>
                  <a:pt x="0" y="0"/>
                </a:moveTo>
                <a:lnTo>
                  <a:pt x="2086356" y="0"/>
                </a:lnTo>
              </a:path>
            </a:pathLst>
          </a:custGeom>
          <a:ln w="13715">
            <a:solidFill>
              <a:srgbClr val="00A7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164579" y="477012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421" y="0"/>
                </a:lnTo>
              </a:path>
            </a:pathLst>
          </a:custGeom>
          <a:ln w="15240">
            <a:solidFill>
              <a:srgbClr val="00A7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227064" y="491490"/>
            <a:ext cx="1845945" cy="0"/>
          </a:xfrm>
          <a:custGeom>
            <a:avLst/>
            <a:gdLst/>
            <a:ahLst/>
            <a:cxnLst/>
            <a:rect l="l" t="t" r="r" b="b"/>
            <a:pathLst>
              <a:path w="1845945">
                <a:moveTo>
                  <a:pt x="0" y="0"/>
                </a:moveTo>
                <a:lnTo>
                  <a:pt x="1845564" y="0"/>
                </a:lnTo>
              </a:path>
            </a:pathLst>
          </a:custGeom>
          <a:ln w="13715">
            <a:solidFill>
              <a:srgbClr val="00A8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283452" y="503681"/>
            <a:ext cx="1732280" cy="0"/>
          </a:xfrm>
          <a:custGeom>
            <a:avLst/>
            <a:gdLst/>
            <a:ahLst/>
            <a:cxnLst/>
            <a:rect l="l" t="t" r="r" b="b"/>
            <a:pathLst>
              <a:path w="1732279">
                <a:moveTo>
                  <a:pt x="0" y="0"/>
                </a:moveTo>
                <a:lnTo>
                  <a:pt x="1732152" y="0"/>
                </a:lnTo>
              </a:path>
            </a:pathLst>
          </a:custGeom>
          <a:ln w="13715">
            <a:solidFill>
              <a:srgbClr val="00A8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348984" y="515873"/>
            <a:ext cx="1609090" cy="0"/>
          </a:xfrm>
          <a:custGeom>
            <a:avLst/>
            <a:gdLst/>
            <a:ahLst/>
            <a:cxnLst/>
            <a:rect l="l" t="t" r="r" b="b"/>
            <a:pathLst>
              <a:path w="1609090">
                <a:moveTo>
                  <a:pt x="0" y="0"/>
                </a:moveTo>
                <a:lnTo>
                  <a:pt x="1608709" y="0"/>
                </a:lnTo>
              </a:path>
            </a:pathLst>
          </a:custGeom>
          <a:ln w="13716">
            <a:solidFill>
              <a:srgbClr val="00A9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426708" y="529590"/>
            <a:ext cx="1458595" cy="0"/>
          </a:xfrm>
          <a:custGeom>
            <a:avLst/>
            <a:gdLst/>
            <a:ahLst/>
            <a:cxnLst/>
            <a:rect l="l" t="t" r="r" b="b"/>
            <a:pathLst>
              <a:path w="1458595">
                <a:moveTo>
                  <a:pt x="0" y="0"/>
                </a:moveTo>
                <a:lnTo>
                  <a:pt x="1458467" y="0"/>
                </a:lnTo>
              </a:path>
            </a:pathLst>
          </a:custGeom>
          <a:ln w="13715">
            <a:solidFill>
              <a:srgbClr val="00A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512052" y="543305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7" y="0"/>
                </a:lnTo>
              </a:path>
            </a:pathLst>
          </a:custGeom>
          <a:ln w="13715">
            <a:solidFill>
              <a:srgbClr val="00A9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589776" y="555498"/>
            <a:ext cx="1138555" cy="0"/>
          </a:xfrm>
          <a:custGeom>
            <a:avLst/>
            <a:gdLst/>
            <a:ahLst/>
            <a:cxnLst/>
            <a:rect l="l" t="t" r="r" b="b"/>
            <a:pathLst>
              <a:path w="1138554">
                <a:moveTo>
                  <a:pt x="0" y="0"/>
                </a:moveTo>
                <a:lnTo>
                  <a:pt x="1138427" y="0"/>
                </a:lnTo>
              </a:path>
            </a:pathLst>
          </a:custGeom>
          <a:ln w="13715">
            <a:solidFill>
              <a:srgbClr val="00AA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667500" y="568451"/>
            <a:ext cx="986155" cy="0"/>
          </a:xfrm>
          <a:custGeom>
            <a:avLst/>
            <a:gdLst/>
            <a:ahLst/>
            <a:cxnLst/>
            <a:rect l="l" t="t" r="r" b="b"/>
            <a:pathLst>
              <a:path w="986154">
                <a:moveTo>
                  <a:pt x="0" y="0"/>
                </a:moveTo>
                <a:lnTo>
                  <a:pt x="986027" y="0"/>
                </a:lnTo>
              </a:path>
            </a:pathLst>
          </a:custGeom>
          <a:ln w="15239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780276" y="581405"/>
            <a:ext cx="753110" cy="0"/>
          </a:xfrm>
          <a:custGeom>
            <a:avLst/>
            <a:gdLst/>
            <a:ahLst/>
            <a:cxnLst/>
            <a:rect l="l" t="t" r="r" b="b"/>
            <a:pathLst>
              <a:path w="753109">
                <a:moveTo>
                  <a:pt x="0" y="0"/>
                </a:moveTo>
                <a:lnTo>
                  <a:pt x="752855" y="0"/>
                </a:lnTo>
              </a:path>
            </a:pathLst>
          </a:custGeom>
          <a:ln w="13715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102729" y="597725"/>
            <a:ext cx="113664" cy="0"/>
          </a:xfrm>
          <a:custGeom>
            <a:avLst/>
            <a:gdLst/>
            <a:ahLst/>
            <a:cxnLst/>
            <a:rect l="l" t="t" r="r" b="b"/>
            <a:pathLst>
              <a:path w="113665">
                <a:moveTo>
                  <a:pt x="0" y="0"/>
                </a:moveTo>
                <a:lnTo>
                  <a:pt x="113665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7013193" y="595312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670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6958583" y="590423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410845" y="0"/>
                </a:lnTo>
              </a:path>
            </a:pathLst>
          </a:custGeom>
          <a:ln w="736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 txBox="1"/>
          <p:nvPr/>
        </p:nvSpPr>
        <p:spPr>
          <a:xfrm>
            <a:off x="280415" y="1722246"/>
            <a:ext cx="5119370" cy="2677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</a:pPr>
            <a:r>
              <a:rPr sz="3600" baseline="5787" dirty="0">
                <a:solidFill>
                  <a:srgbClr val="073661"/>
                </a:solidFill>
                <a:latin typeface="Symbol"/>
                <a:cs typeface="Symbol"/>
              </a:rPr>
              <a:t></a:t>
            </a:r>
            <a:r>
              <a:rPr sz="2400" dirty="0">
                <a:solidFill>
                  <a:srgbClr val="073661"/>
                </a:solidFill>
                <a:latin typeface="Times New Roman"/>
                <a:cs typeface="Times New Roman"/>
              </a:rPr>
              <a:t>Multiple </a:t>
            </a:r>
            <a:r>
              <a:rPr sz="2400" spc="-5" dirty="0">
                <a:solidFill>
                  <a:srgbClr val="073661"/>
                </a:solidFill>
                <a:latin typeface="Times New Roman"/>
                <a:cs typeface="Times New Roman"/>
              </a:rPr>
              <a:t>Optimal</a:t>
            </a:r>
            <a:r>
              <a:rPr sz="2400" spc="-20" dirty="0">
                <a:solidFill>
                  <a:srgbClr val="07366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73661"/>
                </a:solidFill>
                <a:latin typeface="Times New Roman"/>
                <a:cs typeface="Times New Roman"/>
              </a:rPr>
              <a:t>Solutions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</a:pPr>
            <a:r>
              <a:rPr sz="3600" spc="-7" baseline="5787" dirty="0">
                <a:solidFill>
                  <a:srgbClr val="073661"/>
                </a:solidFill>
                <a:latin typeface="Symbol"/>
                <a:cs typeface="Symbol"/>
              </a:rPr>
              <a:t></a:t>
            </a:r>
            <a:r>
              <a:rPr sz="2400" spc="-5" dirty="0">
                <a:solidFill>
                  <a:srgbClr val="073661"/>
                </a:solidFill>
                <a:latin typeface="Times New Roman"/>
                <a:cs typeface="Times New Roman"/>
              </a:rPr>
              <a:t>Unbalanced Transportation</a:t>
            </a:r>
            <a:r>
              <a:rPr sz="2400" spc="10" dirty="0">
                <a:solidFill>
                  <a:srgbClr val="073661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73661"/>
                </a:solidFill>
                <a:latin typeface="Times New Roman"/>
                <a:cs typeface="Times New Roman"/>
              </a:rPr>
              <a:t>Problems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</a:pPr>
            <a:r>
              <a:rPr sz="3600" spc="-7" baseline="5787" dirty="0">
                <a:solidFill>
                  <a:srgbClr val="073661"/>
                </a:solidFill>
                <a:latin typeface="Symbol"/>
                <a:cs typeface="Symbol"/>
              </a:rPr>
              <a:t></a:t>
            </a:r>
            <a:r>
              <a:rPr sz="2400" spc="-5" dirty="0">
                <a:solidFill>
                  <a:srgbClr val="073661"/>
                </a:solidFill>
                <a:latin typeface="Times New Roman"/>
                <a:cs typeface="Times New Roman"/>
              </a:rPr>
              <a:t>Degeneracy </a:t>
            </a:r>
            <a:r>
              <a:rPr sz="2400" dirty="0">
                <a:solidFill>
                  <a:srgbClr val="073661"/>
                </a:solidFill>
                <a:latin typeface="Times New Roman"/>
                <a:cs typeface="Times New Roman"/>
              </a:rPr>
              <a:t>in Transportation</a:t>
            </a:r>
            <a:r>
              <a:rPr sz="2400" spc="-35" dirty="0">
                <a:solidFill>
                  <a:srgbClr val="07366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73661"/>
                </a:solidFill>
                <a:latin typeface="Times New Roman"/>
                <a:cs typeface="Times New Roman"/>
              </a:rPr>
              <a:t>Problem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</a:pPr>
            <a:r>
              <a:rPr sz="3600" spc="-7" baseline="5787" dirty="0">
                <a:solidFill>
                  <a:srgbClr val="073661"/>
                </a:solidFill>
                <a:latin typeface="Symbol"/>
                <a:cs typeface="Symbol"/>
              </a:rPr>
              <a:t></a:t>
            </a:r>
            <a:r>
              <a:rPr sz="2400" spc="-5" dirty="0">
                <a:solidFill>
                  <a:srgbClr val="073661"/>
                </a:solidFill>
                <a:latin typeface="Times New Roman"/>
                <a:cs typeface="Times New Roman"/>
              </a:rPr>
              <a:t>Maximization </a:t>
            </a:r>
            <a:r>
              <a:rPr sz="2400" dirty="0">
                <a:solidFill>
                  <a:srgbClr val="073661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073661"/>
                </a:solidFill>
                <a:latin typeface="Times New Roman"/>
                <a:cs typeface="Times New Roman"/>
              </a:rPr>
              <a:t>Transport</a:t>
            </a:r>
            <a:r>
              <a:rPr sz="2400" spc="10" dirty="0">
                <a:solidFill>
                  <a:srgbClr val="073661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73661"/>
                </a:solidFill>
                <a:latin typeface="Times New Roman"/>
                <a:cs typeface="Times New Roman"/>
              </a:rPr>
              <a:t>Problems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4572" y="202692"/>
            <a:ext cx="9139427" cy="64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0" y="248411"/>
            <a:ext cx="9144000" cy="560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0" y="202692"/>
            <a:ext cx="9144000" cy="8595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 txBox="1">
            <a:spLocks noGrp="1"/>
          </p:cNvSpPr>
          <p:nvPr>
            <p:ph type="title"/>
          </p:nvPr>
        </p:nvSpPr>
        <p:spPr>
          <a:xfrm>
            <a:off x="534416" y="418846"/>
            <a:ext cx="8300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7E0000"/>
                </a:solidFill>
                <a:latin typeface="Calibri"/>
                <a:cs typeface="Calibri"/>
              </a:rPr>
              <a:t>Special </a:t>
            </a:r>
            <a:r>
              <a:rPr dirty="0">
                <a:solidFill>
                  <a:srgbClr val="7E0000"/>
                </a:solidFill>
                <a:latin typeface="Calibri"/>
                <a:cs typeface="Calibri"/>
              </a:rPr>
              <a:t>Cases </a:t>
            </a:r>
            <a:r>
              <a:rPr spc="-5" dirty="0">
                <a:solidFill>
                  <a:srgbClr val="7E0000"/>
                </a:solidFill>
                <a:latin typeface="Calibri"/>
                <a:cs typeface="Calibri"/>
              </a:rPr>
              <a:t>in Transportation</a:t>
            </a:r>
            <a:r>
              <a:rPr spc="-30" dirty="0">
                <a:solidFill>
                  <a:srgbClr val="7E0000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7E0000"/>
                </a:solidFill>
                <a:latin typeface="Calibri"/>
                <a:cs typeface="Calibri"/>
              </a:rPr>
              <a:t>Problem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457200" y="533400"/>
            <a:ext cx="8305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0"/>
            <a:ext cx="3679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>
              <a:lnSpc>
                <a:spcPct val="100000"/>
              </a:lnSpc>
            </a:pPr>
            <a:r>
              <a:rPr lang="en-US" spc="-5" dirty="0">
                <a:solidFill>
                  <a:srgbClr val="073661"/>
                </a:solidFill>
                <a:latin typeface="Times New Roman"/>
                <a:cs typeface="Times New Roman"/>
              </a:rPr>
              <a:t>Unbalanced Transportation</a:t>
            </a:r>
            <a:r>
              <a:rPr lang="en-US" spc="10" dirty="0">
                <a:solidFill>
                  <a:srgbClr val="073661"/>
                </a:solidFill>
                <a:latin typeface="Times New Roman"/>
                <a:cs typeface="Times New Roman"/>
              </a:rPr>
              <a:t> </a:t>
            </a:r>
            <a:r>
              <a:rPr lang="en-US" spc="-5" dirty="0">
                <a:solidFill>
                  <a:srgbClr val="073661"/>
                </a:solidFill>
                <a:latin typeface="Times New Roman"/>
                <a:cs typeface="Times New Roman"/>
              </a:rPr>
              <a:t>Problems</a:t>
            </a:r>
            <a:endParaRPr lang="en-US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457200" y="304800"/>
            <a:ext cx="822960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lum bright="10000"/>
          </a:blip>
          <a:srcRect/>
          <a:stretch>
            <a:fillRect/>
          </a:stretch>
        </p:blipFill>
        <p:spPr bwMode="auto">
          <a:xfrm>
            <a:off x="609600" y="3733800"/>
            <a:ext cx="8001000" cy="290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304800" y="381001"/>
            <a:ext cx="8610600" cy="574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7630"/>
            <a:ext cx="4303395" cy="0"/>
          </a:xfrm>
          <a:custGeom>
            <a:avLst/>
            <a:gdLst/>
            <a:ahLst/>
            <a:cxnLst/>
            <a:rect l="l" t="t" r="r" b="b"/>
            <a:pathLst>
              <a:path w="4303395">
                <a:moveTo>
                  <a:pt x="0" y="0"/>
                </a:moveTo>
                <a:lnTo>
                  <a:pt x="4303395" y="0"/>
                </a:lnTo>
              </a:path>
            </a:pathLst>
          </a:custGeom>
          <a:ln w="10668">
            <a:solidFill>
              <a:srgbClr val="00E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09709" y="82296"/>
            <a:ext cx="34290" cy="10795"/>
          </a:xfrm>
          <a:custGeom>
            <a:avLst/>
            <a:gdLst/>
            <a:ahLst/>
            <a:cxnLst/>
            <a:rect l="l" t="t" r="r" b="b"/>
            <a:pathLst>
              <a:path w="34290" h="10794">
                <a:moveTo>
                  <a:pt x="34290" y="0"/>
                </a:moveTo>
                <a:lnTo>
                  <a:pt x="27305" y="0"/>
                </a:lnTo>
                <a:lnTo>
                  <a:pt x="0" y="10668"/>
                </a:lnTo>
                <a:lnTo>
                  <a:pt x="34290" y="10668"/>
                </a:lnTo>
                <a:lnTo>
                  <a:pt x="34290" y="0"/>
                </a:lnTo>
                <a:close/>
              </a:path>
            </a:pathLst>
          </a:custGeom>
          <a:solidFill>
            <a:srgbClr val="00E0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6773"/>
            <a:ext cx="4332605" cy="0"/>
          </a:xfrm>
          <a:custGeom>
            <a:avLst/>
            <a:gdLst/>
            <a:ahLst/>
            <a:cxnLst/>
            <a:rect l="l" t="t" r="r" b="b"/>
            <a:pathLst>
              <a:path w="4332605">
                <a:moveTo>
                  <a:pt x="0" y="0"/>
                </a:moveTo>
                <a:lnTo>
                  <a:pt x="4332605" y="0"/>
                </a:lnTo>
              </a:path>
            </a:pathLst>
          </a:custGeom>
          <a:ln w="10667">
            <a:solidFill>
              <a:srgbClr val="00D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85580" y="91439"/>
            <a:ext cx="58419" cy="10795"/>
          </a:xfrm>
          <a:custGeom>
            <a:avLst/>
            <a:gdLst/>
            <a:ahLst/>
            <a:cxnLst/>
            <a:rect l="l" t="t" r="r" b="b"/>
            <a:pathLst>
              <a:path w="58420" h="10794">
                <a:moveTo>
                  <a:pt x="58420" y="0"/>
                </a:moveTo>
                <a:lnTo>
                  <a:pt x="27304" y="0"/>
                </a:lnTo>
                <a:lnTo>
                  <a:pt x="0" y="10667"/>
                </a:lnTo>
                <a:lnTo>
                  <a:pt x="58420" y="10667"/>
                </a:lnTo>
                <a:lnTo>
                  <a:pt x="58420" y="0"/>
                </a:lnTo>
                <a:close/>
              </a:path>
            </a:pathLst>
          </a:custGeom>
          <a:solidFill>
            <a:srgbClr val="00DF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05918"/>
            <a:ext cx="4361815" cy="0"/>
          </a:xfrm>
          <a:custGeom>
            <a:avLst/>
            <a:gdLst/>
            <a:ahLst/>
            <a:cxnLst/>
            <a:rect l="l" t="t" r="r" b="b"/>
            <a:pathLst>
              <a:path w="4361815">
                <a:moveTo>
                  <a:pt x="0" y="0"/>
                </a:moveTo>
                <a:lnTo>
                  <a:pt x="4361815" y="0"/>
                </a:lnTo>
              </a:path>
            </a:pathLst>
          </a:custGeom>
          <a:ln w="10668">
            <a:solidFill>
              <a:srgbClr val="00D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61450" y="100584"/>
            <a:ext cx="82550" cy="10795"/>
          </a:xfrm>
          <a:custGeom>
            <a:avLst/>
            <a:gdLst/>
            <a:ahLst/>
            <a:cxnLst/>
            <a:rect l="l" t="t" r="r" b="b"/>
            <a:pathLst>
              <a:path w="82550" h="10794">
                <a:moveTo>
                  <a:pt x="82550" y="0"/>
                </a:moveTo>
                <a:lnTo>
                  <a:pt x="27304" y="0"/>
                </a:lnTo>
                <a:lnTo>
                  <a:pt x="0" y="10668"/>
                </a:lnTo>
                <a:lnTo>
                  <a:pt x="82550" y="10668"/>
                </a:lnTo>
                <a:lnTo>
                  <a:pt x="82550" y="0"/>
                </a:lnTo>
                <a:close/>
              </a:path>
            </a:pathLst>
          </a:custGeom>
          <a:solidFill>
            <a:srgbClr val="00DFE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4300"/>
            <a:ext cx="4391660" cy="0"/>
          </a:xfrm>
          <a:custGeom>
            <a:avLst/>
            <a:gdLst/>
            <a:ahLst/>
            <a:cxnLst/>
            <a:rect l="l" t="t" r="r" b="b"/>
            <a:pathLst>
              <a:path w="4391660">
                <a:moveTo>
                  <a:pt x="0" y="0"/>
                </a:moveTo>
                <a:lnTo>
                  <a:pt x="4391660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37319" y="114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23444"/>
            <a:ext cx="4420870" cy="0"/>
          </a:xfrm>
          <a:custGeom>
            <a:avLst/>
            <a:gdLst/>
            <a:ahLst/>
            <a:cxnLst/>
            <a:rect l="l" t="t" r="r" b="b"/>
            <a:pathLst>
              <a:path w="4420870">
                <a:moveTo>
                  <a:pt x="0" y="0"/>
                </a:moveTo>
                <a:lnTo>
                  <a:pt x="4420870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13190" y="123444"/>
            <a:ext cx="130810" cy="0"/>
          </a:xfrm>
          <a:custGeom>
            <a:avLst/>
            <a:gdLst/>
            <a:ahLst/>
            <a:cxnLst/>
            <a:rect l="l" t="t" r="r" b="b"/>
            <a:pathLst>
              <a:path w="130809">
                <a:moveTo>
                  <a:pt x="0" y="0"/>
                </a:moveTo>
                <a:lnTo>
                  <a:pt x="130809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350"/>
            <a:ext cx="4453890" cy="0"/>
          </a:xfrm>
          <a:custGeom>
            <a:avLst/>
            <a:gdLst/>
            <a:ahLst/>
            <a:cxnLst/>
            <a:rect l="l" t="t" r="r" b="b"/>
            <a:pathLst>
              <a:path w="4453890">
                <a:moveTo>
                  <a:pt x="0" y="0"/>
                </a:moveTo>
                <a:lnTo>
                  <a:pt x="4453890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85884" y="133350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8115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142494"/>
            <a:ext cx="4483100" cy="0"/>
          </a:xfrm>
          <a:custGeom>
            <a:avLst/>
            <a:gdLst/>
            <a:ahLst/>
            <a:cxnLst/>
            <a:rect l="l" t="t" r="r" b="b"/>
            <a:pathLst>
              <a:path w="4483100">
                <a:moveTo>
                  <a:pt x="0" y="0"/>
                </a:moveTo>
                <a:lnTo>
                  <a:pt x="4483100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61755" y="142494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5">
                <a:moveTo>
                  <a:pt x="0" y="0"/>
                </a:moveTo>
                <a:lnTo>
                  <a:pt x="182245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154304"/>
            <a:ext cx="4505960" cy="0"/>
          </a:xfrm>
          <a:custGeom>
            <a:avLst/>
            <a:gdLst/>
            <a:ahLst/>
            <a:cxnLst/>
            <a:rect l="l" t="t" r="r" b="b"/>
            <a:pathLst>
              <a:path w="4505960">
                <a:moveTo>
                  <a:pt x="0" y="0"/>
                </a:moveTo>
                <a:lnTo>
                  <a:pt x="4505960" y="0"/>
                </a:lnTo>
              </a:path>
            </a:pathLst>
          </a:custGeom>
          <a:ln w="6350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148589"/>
            <a:ext cx="4487545" cy="0"/>
          </a:xfrm>
          <a:custGeom>
            <a:avLst/>
            <a:gdLst/>
            <a:ahLst/>
            <a:cxnLst/>
            <a:rect l="l" t="t" r="r" b="b"/>
            <a:pathLst>
              <a:path w="4487545">
                <a:moveTo>
                  <a:pt x="0" y="0"/>
                </a:moveTo>
                <a:lnTo>
                  <a:pt x="4487545" y="0"/>
                </a:lnTo>
              </a:path>
            </a:pathLst>
          </a:custGeom>
          <a:ln w="5079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37625" y="15163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375" y="0"/>
                </a:lnTo>
              </a:path>
            </a:pathLst>
          </a:custGeom>
          <a:ln w="10668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160020"/>
            <a:ext cx="4552315" cy="0"/>
          </a:xfrm>
          <a:custGeom>
            <a:avLst/>
            <a:gdLst/>
            <a:ahLst/>
            <a:cxnLst/>
            <a:rect l="l" t="t" r="r" b="b"/>
            <a:pathLst>
              <a:path w="4552315">
                <a:moveTo>
                  <a:pt x="0" y="0"/>
                </a:moveTo>
                <a:lnTo>
                  <a:pt x="4552315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13494" y="160020"/>
            <a:ext cx="230504" cy="0"/>
          </a:xfrm>
          <a:custGeom>
            <a:avLst/>
            <a:gdLst/>
            <a:ahLst/>
            <a:cxnLst/>
            <a:rect l="l" t="t" r="r" b="b"/>
            <a:pathLst>
              <a:path w="230504">
                <a:moveTo>
                  <a:pt x="0" y="0"/>
                </a:moveTo>
                <a:lnTo>
                  <a:pt x="230504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169163"/>
            <a:ext cx="4588510" cy="0"/>
          </a:xfrm>
          <a:custGeom>
            <a:avLst/>
            <a:gdLst/>
            <a:ahLst/>
            <a:cxnLst/>
            <a:rect l="l" t="t" r="r" b="b"/>
            <a:pathLst>
              <a:path w="4588510">
                <a:moveTo>
                  <a:pt x="0" y="0"/>
                </a:moveTo>
                <a:lnTo>
                  <a:pt x="458851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90000" y="169163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400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179070"/>
            <a:ext cx="4629785" cy="0"/>
          </a:xfrm>
          <a:custGeom>
            <a:avLst/>
            <a:gdLst/>
            <a:ahLst/>
            <a:cxnLst/>
            <a:rect l="l" t="t" r="r" b="b"/>
            <a:pathLst>
              <a:path w="4629785">
                <a:moveTo>
                  <a:pt x="0" y="0"/>
                </a:moveTo>
                <a:lnTo>
                  <a:pt x="4629785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62059" y="179070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>
                <a:moveTo>
                  <a:pt x="0" y="0"/>
                </a:moveTo>
                <a:lnTo>
                  <a:pt x="281940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188213"/>
            <a:ext cx="4665980" cy="0"/>
          </a:xfrm>
          <a:custGeom>
            <a:avLst/>
            <a:gdLst/>
            <a:ahLst/>
            <a:cxnLst/>
            <a:rect l="l" t="t" r="r" b="b"/>
            <a:pathLst>
              <a:path w="4665980">
                <a:moveTo>
                  <a:pt x="0" y="0"/>
                </a:moveTo>
                <a:lnTo>
                  <a:pt x="466598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37930" y="188213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>
                <a:moveTo>
                  <a:pt x="0" y="0"/>
                </a:moveTo>
                <a:lnTo>
                  <a:pt x="30607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197357"/>
            <a:ext cx="4702175" cy="0"/>
          </a:xfrm>
          <a:custGeom>
            <a:avLst/>
            <a:gdLst/>
            <a:ahLst/>
            <a:cxnLst/>
            <a:rect l="l" t="t" r="r" b="b"/>
            <a:pathLst>
              <a:path w="4702175">
                <a:moveTo>
                  <a:pt x="0" y="0"/>
                </a:moveTo>
                <a:lnTo>
                  <a:pt x="470217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14434" y="197357"/>
            <a:ext cx="329565" cy="0"/>
          </a:xfrm>
          <a:custGeom>
            <a:avLst/>
            <a:gdLst/>
            <a:ahLst/>
            <a:cxnLst/>
            <a:rect l="l" t="t" r="r" b="b"/>
            <a:pathLst>
              <a:path w="329565">
                <a:moveTo>
                  <a:pt x="0" y="0"/>
                </a:moveTo>
                <a:lnTo>
                  <a:pt x="32956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205740"/>
            <a:ext cx="4738370" cy="0"/>
          </a:xfrm>
          <a:custGeom>
            <a:avLst/>
            <a:gdLst/>
            <a:ahLst/>
            <a:cxnLst/>
            <a:rect l="l" t="t" r="r" b="b"/>
            <a:pathLst>
              <a:path w="4738370">
                <a:moveTo>
                  <a:pt x="0" y="0"/>
                </a:moveTo>
                <a:lnTo>
                  <a:pt x="4738370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90305" y="205740"/>
            <a:ext cx="353695" cy="0"/>
          </a:xfrm>
          <a:custGeom>
            <a:avLst/>
            <a:gdLst/>
            <a:ahLst/>
            <a:cxnLst/>
            <a:rect l="l" t="t" r="r" b="b"/>
            <a:pathLst>
              <a:path w="353695">
                <a:moveTo>
                  <a:pt x="0" y="0"/>
                </a:moveTo>
                <a:lnTo>
                  <a:pt x="353695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214884"/>
            <a:ext cx="4774565" cy="0"/>
          </a:xfrm>
          <a:custGeom>
            <a:avLst/>
            <a:gdLst/>
            <a:ahLst/>
            <a:cxnLst/>
            <a:rect l="l" t="t" r="r" b="b"/>
            <a:pathLst>
              <a:path w="4774565">
                <a:moveTo>
                  <a:pt x="0" y="0"/>
                </a:moveTo>
                <a:lnTo>
                  <a:pt x="477456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66175" y="214884"/>
            <a:ext cx="377825" cy="0"/>
          </a:xfrm>
          <a:custGeom>
            <a:avLst/>
            <a:gdLst/>
            <a:ahLst/>
            <a:cxnLst/>
            <a:rect l="l" t="t" r="r" b="b"/>
            <a:pathLst>
              <a:path w="377825">
                <a:moveTo>
                  <a:pt x="0" y="0"/>
                </a:moveTo>
                <a:lnTo>
                  <a:pt x="37782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224790"/>
            <a:ext cx="4815840" cy="0"/>
          </a:xfrm>
          <a:custGeom>
            <a:avLst/>
            <a:gdLst/>
            <a:ahLst/>
            <a:cxnLst/>
            <a:rect l="l" t="t" r="r" b="b"/>
            <a:pathLst>
              <a:path w="4815840">
                <a:moveTo>
                  <a:pt x="0" y="0"/>
                </a:moveTo>
                <a:lnTo>
                  <a:pt x="4815840" y="0"/>
                </a:lnTo>
              </a:path>
            </a:pathLst>
          </a:custGeom>
          <a:ln w="10668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47125" y="226059"/>
            <a:ext cx="396875" cy="0"/>
          </a:xfrm>
          <a:custGeom>
            <a:avLst/>
            <a:gdLst/>
            <a:ahLst/>
            <a:cxnLst/>
            <a:rect l="l" t="t" r="r" b="b"/>
            <a:pathLst>
              <a:path w="396875">
                <a:moveTo>
                  <a:pt x="0" y="0"/>
                </a:moveTo>
                <a:lnTo>
                  <a:pt x="396875" y="0"/>
                </a:lnTo>
              </a:path>
            </a:pathLst>
          </a:custGeom>
          <a:ln w="7620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762365" y="220979"/>
            <a:ext cx="381635" cy="0"/>
          </a:xfrm>
          <a:custGeom>
            <a:avLst/>
            <a:gdLst/>
            <a:ahLst/>
            <a:cxnLst/>
            <a:rect l="l" t="t" r="r" b="b"/>
            <a:pathLst>
              <a:path w="381634">
                <a:moveTo>
                  <a:pt x="0" y="0"/>
                </a:moveTo>
                <a:lnTo>
                  <a:pt x="381634" y="0"/>
                </a:lnTo>
              </a:path>
            </a:pathLst>
          </a:custGeom>
          <a:ln w="3175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233934"/>
            <a:ext cx="4852035" cy="0"/>
          </a:xfrm>
          <a:custGeom>
            <a:avLst/>
            <a:gdLst/>
            <a:ahLst/>
            <a:cxnLst/>
            <a:rect l="l" t="t" r="r" b="b"/>
            <a:pathLst>
              <a:path w="4852035">
                <a:moveTo>
                  <a:pt x="0" y="0"/>
                </a:moveTo>
                <a:lnTo>
                  <a:pt x="485203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07755" y="233934"/>
            <a:ext cx="436245" cy="0"/>
          </a:xfrm>
          <a:custGeom>
            <a:avLst/>
            <a:gdLst/>
            <a:ahLst/>
            <a:cxnLst/>
            <a:rect l="l" t="t" r="r" b="b"/>
            <a:pathLst>
              <a:path w="436245">
                <a:moveTo>
                  <a:pt x="0" y="0"/>
                </a:moveTo>
                <a:lnTo>
                  <a:pt x="43624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243077"/>
            <a:ext cx="4888230" cy="0"/>
          </a:xfrm>
          <a:custGeom>
            <a:avLst/>
            <a:gdLst/>
            <a:ahLst/>
            <a:cxnLst/>
            <a:rect l="l" t="t" r="r" b="b"/>
            <a:pathLst>
              <a:path w="4888230">
                <a:moveTo>
                  <a:pt x="0" y="0"/>
                </a:moveTo>
                <a:lnTo>
                  <a:pt x="4888230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79815" y="243077"/>
            <a:ext cx="464184" cy="0"/>
          </a:xfrm>
          <a:custGeom>
            <a:avLst/>
            <a:gdLst/>
            <a:ahLst/>
            <a:cxnLst/>
            <a:rect l="l" t="t" r="r" b="b"/>
            <a:pathLst>
              <a:path w="464184">
                <a:moveTo>
                  <a:pt x="0" y="0"/>
                </a:moveTo>
                <a:lnTo>
                  <a:pt x="464184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251904"/>
            <a:ext cx="4924425" cy="0"/>
          </a:xfrm>
          <a:custGeom>
            <a:avLst/>
            <a:gdLst/>
            <a:ahLst/>
            <a:cxnLst/>
            <a:rect l="l" t="t" r="r" b="b"/>
            <a:pathLst>
              <a:path w="4924425">
                <a:moveTo>
                  <a:pt x="0" y="0"/>
                </a:moveTo>
                <a:lnTo>
                  <a:pt x="49244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51875" y="251904"/>
            <a:ext cx="492125" cy="0"/>
          </a:xfrm>
          <a:custGeom>
            <a:avLst/>
            <a:gdLst/>
            <a:ahLst/>
            <a:cxnLst/>
            <a:rect l="l" t="t" r="r" b="b"/>
            <a:pathLst>
              <a:path w="492125">
                <a:moveTo>
                  <a:pt x="0" y="0"/>
                </a:moveTo>
                <a:lnTo>
                  <a:pt x="4921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260604"/>
            <a:ext cx="4960620" cy="0"/>
          </a:xfrm>
          <a:custGeom>
            <a:avLst/>
            <a:gdLst/>
            <a:ahLst/>
            <a:cxnLst/>
            <a:rect l="l" t="t" r="r" b="b"/>
            <a:pathLst>
              <a:path w="4960620">
                <a:moveTo>
                  <a:pt x="0" y="0"/>
                </a:moveTo>
                <a:lnTo>
                  <a:pt x="4960620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24569" y="260604"/>
            <a:ext cx="519430" cy="0"/>
          </a:xfrm>
          <a:custGeom>
            <a:avLst/>
            <a:gdLst/>
            <a:ahLst/>
            <a:cxnLst/>
            <a:rect l="l" t="t" r="r" b="b"/>
            <a:pathLst>
              <a:path w="519429">
                <a:moveTo>
                  <a:pt x="0" y="0"/>
                </a:moveTo>
                <a:lnTo>
                  <a:pt x="519429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270192"/>
            <a:ext cx="5001895" cy="0"/>
          </a:xfrm>
          <a:custGeom>
            <a:avLst/>
            <a:gdLst/>
            <a:ahLst/>
            <a:cxnLst/>
            <a:rect l="l" t="t" r="r" b="b"/>
            <a:pathLst>
              <a:path w="5001895">
                <a:moveTo>
                  <a:pt x="0" y="0"/>
                </a:moveTo>
                <a:lnTo>
                  <a:pt x="500189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592184" y="270192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5">
                <a:moveTo>
                  <a:pt x="0" y="0"/>
                </a:moveTo>
                <a:lnTo>
                  <a:pt x="55181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279654"/>
            <a:ext cx="5038090" cy="0"/>
          </a:xfrm>
          <a:custGeom>
            <a:avLst/>
            <a:gdLst/>
            <a:ahLst/>
            <a:cxnLst/>
            <a:rect l="l" t="t" r="r" b="b"/>
            <a:pathLst>
              <a:path w="5038090">
                <a:moveTo>
                  <a:pt x="0" y="0"/>
                </a:moveTo>
                <a:lnTo>
                  <a:pt x="503809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64880" y="279654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288797"/>
            <a:ext cx="5074285" cy="0"/>
          </a:xfrm>
          <a:custGeom>
            <a:avLst/>
            <a:gdLst/>
            <a:ahLst/>
            <a:cxnLst/>
            <a:rect l="l" t="t" r="r" b="b"/>
            <a:pathLst>
              <a:path w="5074285">
                <a:moveTo>
                  <a:pt x="0" y="0"/>
                </a:moveTo>
                <a:lnTo>
                  <a:pt x="5074285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36940" y="288797"/>
            <a:ext cx="607060" cy="0"/>
          </a:xfrm>
          <a:custGeom>
            <a:avLst/>
            <a:gdLst/>
            <a:ahLst/>
            <a:cxnLst/>
            <a:rect l="l" t="t" r="r" b="b"/>
            <a:pathLst>
              <a:path w="607059">
                <a:moveTo>
                  <a:pt x="0" y="0"/>
                </a:moveTo>
                <a:lnTo>
                  <a:pt x="607059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297179"/>
            <a:ext cx="5110480" cy="0"/>
          </a:xfrm>
          <a:custGeom>
            <a:avLst/>
            <a:gdLst/>
            <a:ahLst/>
            <a:cxnLst/>
            <a:rect l="l" t="t" r="r" b="b"/>
            <a:pathLst>
              <a:path w="5110480">
                <a:moveTo>
                  <a:pt x="0" y="0"/>
                </a:moveTo>
                <a:lnTo>
                  <a:pt x="511048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509000" y="297179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63500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306324"/>
            <a:ext cx="5146675" cy="0"/>
          </a:xfrm>
          <a:custGeom>
            <a:avLst/>
            <a:gdLst/>
            <a:ahLst/>
            <a:cxnLst/>
            <a:rect l="l" t="t" r="r" b="b"/>
            <a:pathLst>
              <a:path w="5146675">
                <a:moveTo>
                  <a:pt x="0" y="0"/>
                </a:moveTo>
                <a:lnTo>
                  <a:pt x="5146675" y="0"/>
                </a:lnTo>
              </a:path>
            </a:pathLst>
          </a:custGeom>
          <a:ln w="9144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91855" y="307340"/>
            <a:ext cx="652145" cy="0"/>
          </a:xfrm>
          <a:custGeom>
            <a:avLst/>
            <a:gdLst/>
            <a:ahLst/>
            <a:cxnLst/>
            <a:rect l="l" t="t" r="r" b="b"/>
            <a:pathLst>
              <a:path w="652145">
                <a:moveTo>
                  <a:pt x="0" y="0"/>
                </a:moveTo>
                <a:lnTo>
                  <a:pt x="652145" y="0"/>
                </a:lnTo>
              </a:path>
            </a:pathLst>
          </a:custGeom>
          <a:ln w="7620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507094" y="302895"/>
            <a:ext cx="636905" cy="0"/>
          </a:xfrm>
          <a:custGeom>
            <a:avLst/>
            <a:gdLst/>
            <a:ahLst/>
            <a:cxnLst/>
            <a:rect l="l" t="t" r="r" b="b"/>
            <a:pathLst>
              <a:path w="636904">
                <a:moveTo>
                  <a:pt x="0" y="0"/>
                </a:moveTo>
                <a:lnTo>
                  <a:pt x="636904" y="0"/>
                </a:lnTo>
              </a:path>
            </a:pathLst>
          </a:custGeom>
          <a:ln w="3175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316229"/>
            <a:ext cx="2352040" cy="0"/>
          </a:xfrm>
          <a:custGeom>
            <a:avLst/>
            <a:gdLst/>
            <a:ahLst/>
            <a:cxnLst/>
            <a:rect l="l" t="t" r="r" b="b"/>
            <a:pathLst>
              <a:path w="2352040">
                <a:moveTo>
                  <a:pt x="0" y="0"/>
                </a:moveTo>
                <a:lnTo>
                  <a:pt x="2352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824479" y="316229"/>
            <a:ext cx="2363470" cy="0"/>
          </a:xfrm>
          <a:custGeom>
            <a:avLst/>
            <a:gdLst/>
            <a:ahLst/>
            <a:cxnLst/>
            <a:rect l="l" t="t" r="r" b="b"/>
            <a:pathLst>
              <a:path w="2363470">
                <a:moveTo>
                  <a:pt x="0" y="0"/>
                </a:moveTo>
                <a:lnTo>
                  <a:pt x="236347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442959" y="316229"/>
            <a:ext cx="701040" cy="0"/>
          </a:xfrm>
          <a:custGeom>
            <a:avLst/>
            <a:gdLst/>
            <a:ahLst/>
            <a:cxnLst/>
            <a:rect l="l" t="t" r="r" b="b"/>
            <a:pathLst>
              <a:path w="701040">
                <a:moveTo>
                  <a:pt x="0" y="0"/>
                </a:moveTo>
                <a:lnTo>
                  <a:pt x="701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325374"/>
            <a:ext cx="2197100" cy="0"/>
          </a:xfrm>
          <a:custGeom>
            <a:avLst/>
            <a:gdLst/>
            <a:ahLst/>
            <a:cxnLst/>
            <a:rect l="l" t="t" r="r" b="b"/>
            <a:pathLst>
              <a:path w="2197100">
                <a:moveTo>
                  <a:pt x="0" y="0"/>
                </a:moveTo>
                <a:lnTo>
                  <a:pt x="219710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966085" y="325374"/>
            <a:ext cx="2258060" cy="0"/>
          </a:xfrm>
          <a:custGeom>
            <a:avLst/>
            <a:gdLst/>
            <a:ahLst/>
            <a:cxnLst/>
            <a:rect l="l" t="t" r="r" b="b"/>
            <a:pathLst>
              <a:path w="2258060">
                <a:moveTo>
                  <a:pt x="0" y="0"/>
                </a:moveTo>
                <a:lnTo>
                  <a:pt x="225806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411844" y="325374"/>
            <a:ext cx="732155" cy="0"/>
          </a:xfrm>
          <a:custGeom>
            <a:avLst/>
            <a:gdLst/>
            <a:ahLst/>
            <a:cxnLst/>
            <a:rect l="l" t="t" r="r" b="b"/>
            <a:pathLst>
              <a:path w="732154">
                <a:moveTo>
                  <a:pt x="0" y="0"/>
                </a:moveTo>
                <a:lnTo>
                  <a:pt x="732154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337184"/>
            <a:ext cx="1918335" cy="0"/>
          </a:xfrm>
          <a:custGeom>
            <a:avLst/>
            <a:gdLst/>
            <a:ahLst/>
            <a:cxnLst/>
            <a:rect l="l" t="t" r="r" b="b"/>
            <a:pathLst>
              <a:path w="1918335">
                <a:moveTo>
                  <a:pt x="0" y="0"/>
                </a:moveTo>
                <a:lnTo>
                  <a:pt x="1918335" y="0"/>
                </a:lnTo>
              </a:path>
            </a:pathLst>
          </a:custGeom>
          <a:ln w="3809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332104"/>
            <a:ext cx="1986914" cy="0"/>
          </a:xfrm>
          <a:custGeom>
            <a:avLst/>
            <a:gdLst/>
            <a:ahLst/>
            <a:cxnLst/>
            <a:rect l="l" t="t" r="r" b="b"/>
            <a:pathLst>
              <a:path w="1986914">
                <a:moveTo>
                  <a:pt x="0" y="0"/>
                </a:moveTo>
                <a:lnTo>
                  <a:pt x="1986914" y="0"/>
                </a:lnTo>
              </a:path>
            </a:pathLst>
          </a:custGeom>
          <a:ln w="635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107689" y="334200"/>
            <a:ext cx="2152650" cy="0"/>
          </a:xfrm>
          <a:custGeom>
            <a:avLst/>
            <a:gdLst/>
            <a:ahLst/>
            <a:cxnLst/>
            <a:rect l="l" t="t" r="r" b="b"/>
            <a:pathLst>
              <a:path w="2152650">
                <a:moveTo>
                  <a:pt x="0" y="0"/>
                </a:moveTo>
                <a:lnTo>
                  <a:pt x="2152650" y="0"/>
                </a:lnTo>
              </a:path>
            </a:pathLst>
          </a:custGeom>
          <a:ln w="1003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392159" y="336105"/>
            <a:ext cx="744855" cy="0"/>
          </a:xfrm>
          <a:custGeom>
            <a:avLst/>
            <a:gdLst/>
            <a:ahLst/>
            <a:cxnLst/>
            <a:rect l="l" t="t" r="r" b="b"/>
            <a:pathLst>
              <a:path w="744854">
                <a:moveTo>
                  <a:pt x="0" y="0"/>
                </a:moveTo>
                <a:lnTo>
                  <a:pt x="744855" y="0"/>
                </a:lnTo>
              </a:path>
            </a:pathLst>
          </a:custGeom>
          <a:ln w="622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09940" y="331088"/>
            <a:ext cx="734060" cy="0"/>
          </a:xfrm>
          <a:custGeom>
            <a:avLst/>
            <a:gdLst/>
            <a:ahLst/>
            <a:cxnLst/>
            <a:rect l="l" t="t" r="r" b="b"/>
            <a:pathLst>
              <a:path w="734059">
                <a:moveTo>
                  <a:pt x="0" y="0"/>
                </a:moveTo>
                <a:lnTo>
                  <a:pt x="734059" y="0"/>
                </a:lnTo>
              </a:path>
            </a:pathLst>
          </a:custGeom>
          <a:ln w="381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0" y="339852"/>
            <a:ext cx="9128125" cy="7620"/>
          </a:xfrm>
          <a:custGeom>
            <a:avLst/>
            <a:gdLst/>
            <a:ahLst/>
            <a:cxnLst/>
            <a:rect l="l" t="t" r="r" b="b"/>
            <a:pathLst>
              <a:path w="9128125" h="7620">
                <a:moveTo>
                  <a:pt x="1905762" y="0"/>
                </a:moveTo>
                <a:lnTo>
                  <a:pt x="0" y="0"/>
                </a:lnTo>
                <a:lnTo>
                  <a:pt x="0" y="7620"/>
                </a:lnTo>
                <a:lnTo>
                  <a:pt x="1844802" y="7620"/>
                </a:lnTo>
                <a:lnTo>
                  <a:pt x="1905762" y="0"/>
                </a:lnTo>
                <a:close/>
              </a:path>
              <a:path w="9128125" h="7620">
                <a:moveTo>
                  <a:pt x="5260721" y="0"/>
                </a:moveTo>
                <a:lnTo>
                  <a:pt x="3269869" y="0"/>
                </a:lnTo>
                <a:lnTo>
                  <a:pt x="3370834" y="5461"/>
                </a:lnTo>
                <a:lnTo>
                  <a:pt x="3393059" y="7620"/>
                </a:lnTo>
                <a:lnTo>
                  <a:pt x="5301361" y="7620"/>
                </a:lnTo>
                <a:lnTo>
                  <a:pt x="5275961" y="3301"/>
                </a:lnTo>
                <a:lnTo>
                  <a:pt x="5260721" y="0"/>
                </a:lnTo>
                <a:close/>
              </a:path>
              <a:path w="9128125" h="7620">
                <a:moveTo>
                  <a:pt x="9128125" y="0"/>
                </a:moveTo>
                <a:lnTo>
                  <a:pt x="8381365" y="0"/>
                </a:lnTo>
                <a:lnTo>
                  <a:pt x="8350250" y="7620"/>
                </a:lnTo>
                <a:lnTo>
                  <a:pt x="9103360" y="7620"/>
                </a:lnTo>
                <a:lnTo>
                  <a:pt x="9128125" y="0"/>
                </a:lnTo>
                <a:close/>
              </a:path>
            </a:pathLst>
          </a:custGeom>
          <a:solidFill>
            <a:srgbClr val="00C5D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0" y="352043"/>
            <a:ext cx="1844675" cy="0"/>
          </a:xfrm>
          <a:custGeom>
            <a:avLst/>
            <a:gdLst/>
            <a:ahLst/>
            <a:cxnLst/>
            <a:rect l="l" t="t" r="r" b="b"/>
            <a:pathLst>
              <a:path w="1844675">
                <a:moveTo>
                  <a:pt x="0" y="0"/>
                </a:moveTo>
                <a:lnTo>
                  <a:pt x="184467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92804" y="352043"/>
            <a:ext cx="1952625" cy="0"/>
          </a:xfrm>
          <a:custGeom>
            <a:avLst/>
            <a:gdLst/>
            <a:ahLst/>
            <a:cxnLst/>
            <a:rect l="l" t="t" r="r" b="b"/>
            <a:pathLst>
              <a:path w="1952625">
                <a:moveTo>
                  <a:pt x="0" y="0"/>
                </a:moveTo>
                <a:lnTo>
                  <a:pt x="1952117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318627" y="352043"/>
            <a:ext cx="784225" cy="0"/>
          </a:xfrm>
          <a:custGeom>
            <a:avLst/>
            <a:gdLst/>
            <a:ahLst/>
            <a:cxnLst/>
            <a:rect l="l" t="t" r="r" b="b"/>
            <a:pathLst>
              <a:path w="784225">
                <a:moveTo>
                  <a:pt x="0" y="0"/>
                </a:moveTo>
                <a:lnTo>
                  <a:pt x="78422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361950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4">
                <a:moveTo>
                  <a:pt x="0" y="0"/>
                </a:moveTo>
                <a:lnTo>
                  <a:pt x="1783588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471290" y="361950"/>
            <a:ext cx="1924050" cy="0"/>
          </a:xfrm>
          <a:custGeom>
            <a:avLst/>
            <a:gdLst/>
            <a:ahLst/>
            <a:cxnLst/>
            <a:rect l="l" t="t" r="r" b="b"/>
            <a:pathLst>
              <a:path w="1924050">
                <a:moveTo>
                  <a:pt x="0" y="0"/>
                </a:moveTo>
                <a:lnTo>
                  <a:pt x="1924050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84971" y="366585"/>
            <a:ext cx="765175" cy="0"/>
          </a:xfrm>
          <a:custGeom>
            <a:avLst/>
            <a:gdLst/>
            <a:ahLst/>
            <a:cxnLst/>
            <a:rect l="l" t="t" r="r" b="b"/>
            <a:pathLst>
              <a:path w="765175">
                <a:moveTo>
                  <a:pt x="0" y="0"/>
                </a:moveTo>
                <a:lnTo>
                  <a:pt x="765175" y="0"/>
                </a:lnTo>
              </a:path>
            </a:pathLst>
          </a:custGeom>
          <a:ln w="3175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302752" y="361251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9271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0" y="371093"/>
            <a:ext cx="1723389" cy="0"/>
          </a:xfrm>
          <a:custGeom>
            <a:avLst/>
            <a:gdLst/>
            <a:ahLst/>
            <a:cxnLst/>
            <a:rect l="l" t="t" r="r" b="b"/>
            <a:pathLst>
              <a:path w="1723389">
                <a:moveTo>
                  <a:pt x="0" y="0"/>
                </a:moveTo>
                <a:lnTo>
                  <a:pt x="1723389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550284" y="371093"/>
            <a:ext cx="1889760" cy="0"/>
          </a:xfrm>
          <a:custGeom>
            <a:avLst/>
            <a:gdLst/>
            <a:ahLst/>
            <a:cxnLst/>
            <a:rect l="l" t="t" r="r" b="b"/>
            <a:pathLst>
              <a:path w="1889760">
                <a:moveTo>
                  <a:pt x="0" y="0"/>
                </a:moveTo>
                <a:lnTo>
                  <a:pt x="1889760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251825" y="371093"/>
            <a:ext cx="800735" cy="0"/>
          </a:xfrm>
          <a:custGeom>
            <a:avLst/>
            <a:gdLst/>
            <a:ahLst/>
            <a:cxnLst/>
            <a:rect l="l" t="t" r="r" b="b"/>
            <a:pathLst>
              <a:path w="800734">
                <a:moveTo>
                  <a:pt x="0" y="0"/>
                </a:moveTo>
                <a:lnTo>
                  <a:pt x="800734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0" y="380238"/>
            <a:ext cx="1662430" cy="0"/>
          </a:xfrm>
          <a:custGeom>
            <a:avLst/>
            <a:gdLst/>
            <a:ahLst/>
            <a:cxnLst/>
            <a:rect l="l" t="t" r="r" b="b"/>
            <a:pathLst>
              <a:path w="1662430">
                <a:moveTo>
                  <a:pt x="0" y="0"/>
                </a:moveTo>
                <a:lnTo>
                  <a:pt x="166230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28135" y="380238"/>
            <a:ext cx="1855470" cy="0"/>
          </a:xfrm>
          <a:custGeom>
            <a:avLst/>
            <a:gdLst/>
            <a:ahLst/>
            <a:cxnLst/>
            <a:rect l="l" t="t" r="r" b="b"/>
            <a:pathLst>
              <a:path w="1855470">
                <a:moveTo>
                  <a:pt x="0" y="0"/>
                </a:moveTo>
                <a:lnTo>
                  <a:pt x="185534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220075" y="380238"/>
            <a:ext cx="801370" cy="0"/>
          </a:xfrm>
          <a:custGeom>
            <a:avLst/>
            <a:gdLst/>
            <a:ahLst/>
            <a:cxnLst/>
            <a:rect l="l" t="t" r="r" b="b"/>
            <a:pathLst>
              <a:path w="801370">
                <a:moveTo>
                  <a:pt x="0" y="0"/>
                </a:moveTo>
                <a:lnTo>
                  <a:pt x="801370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0" y="392429"/>
            <a:ext cx="1544320" cy="0"/>
          </a:xfrm>
          <a:custGeom>
            <a:avLst/>
            <a:gdLst/>
            <a:ahLst/>
            <a:cxnLst/>
            <a:rect l="l" t="t" r="r" b="b"/>
            <a:pathLst>
              <a:path w="1544320">
                <a:moveTo>
                  <a:pt x="0" y="0"/>
                </a:moveTo>
                <a:lnTo>
                  <a:pt x="1543812" y="0"/>
                </a:lnTo>
              </a:path>
            </a:pathLst>
          </a:custGeom>
          <a:ln w="3175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0" y="388620"/>
            <a:ext cx="1571625" cy="0"/>
          </a:xfrm>
          <a:custGeom>
            <a:avLst/>
            <a:gdLst/>
            <a:ahLst/>
            <a:cxnLst/>
            <a:rect l="l" t="t" r="r" b="b"/>
            <a:pathLst>
              <a:path w="1571625">
                <a:moveTo>
                  <a:pt x="0" y="0"/>
                </a:moveTo>
                <a:lnTo>
                  <a:pt x="1571117" y="0"/>
                </a:lnTo>
              </a:path>
            </a:pathLst>
          </a:custGeom>
          <a:ln w="507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718178" y="389381"/>
            <a:ext cx="1811020" cy="0"/>
          </a:xfrm>
          <a:custGeom>
            <a:avLst/>
            <a:gdLst/>
            <a:ahLst/>
            <a:cxnLst/>
            <a:rect l="l" t="t" r="r" b="b"/>
            <a:pathLst>
              <a:path w="1811020">
                <a:moveTo>
                  <a:pt x="0" y="0"/>
                </a:moveTo>
                <a:lnTo>
                  <a:pt x="1810639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183880" y="389381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0" y="397763"/>
            <a:ext cx="1538605" cy="0"/>
          </a:xfrm>
          <a:custGeom>
            <a:avLst/>
            <a:gdLst/>
            <a:ahLst/>
            <a:cxnLst/>
            <a:rect l="l" t="t" r="r" b="b"/>
            <a:pathLst>
              <a:path w="1538605">
                <a:moveTo>
                  <a:pt x="0" y="0"/>
                </a:moveTo>
                <a:lnTo>
                  <a:pt x="1538605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96665" y="397763"/>
            <a:ext cx="1776095" cy="0"/>
          </a:xfrm>
          <a:custGeom>
            <a:avLst/>
            <a:gdLst/>
            <a:ahLst/>
            <a:cxnLst/>
            <a:rect l="l" t="t" r="r" b="b"/>
            <a:pathLst>
              <a:path w="1776095">
                <a:moveTo>
                  <a:pt x="0" y="0"/>
                </a:moveTo>
                <a:lnTo>
                  <a:pt x="1775587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45271" y="397763"/>
            <a:ext cx="812165" cy="0"/>
          </a:xfrm>
          <a:custGeom>
            <a:avLst/>
            <a:gdLst/>
            <a:ahLst/>
            <a:cxnLst/>
            <a:rect l="l" t="t" r="r" b="b"/>
            <a:pathLst>
              <a:path w="812165">
                <a:moveTo>
                  <a:pt x="0" y="0"/>
                </a:moveTo>
                <a:lnTo>
                  <a:pt x="812164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0" y="407669"/>
            <a:ext cx="1500505" cy="0"/>
          </a:xfrm>
          <a:custGeom>
            <a:avLst/>
            <a:gdLst/>
            <a:ahLst/>
            <a:cxnLst/>
            <a:rect l="l" t="t" r="r" b="b"/>
            <a:pathLst>
              <a:path w="1500505">
                <a:moveTo>
                  <a:pt x="0" y="0"/>
                </a:moveTo>
                <a:lnTo>
                  <a:pt x="1500505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875404" y="407669"/>
            <a:ext cx="1748155" cy="0"/>
          </a:xfrm>
          <a:custGeom>
            <a:avLst/>
            <a:gdLst/>
            <a:ahLst/>
            <a:cxnLst/>
            <a:rect l="l" t="t" r="r" b="b"/>
            <a:pathLst>
              <a:path w="1748154">
                <a:moveTo>
                  <a:pt x="0" y="0"/>
                </a:moveTo>
                <a:lnTo>
                  <a:pt x="1747647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02092" y="407669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>
                <a:moveTo>
                  <a:pt x="0" y="0"/>
                </a:moveTo>
                <a:lnTo>
                  <a:pt x="825500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0" y="416813"/>
            <a:ext cx="1463675" cy="0"/>
          </a:xfrm>
          <a:custGeom>
            <a:avLst/>
            <a:gdLst/>
            <a:ahLst/>
            <a:cxnLst/>
            <a:rect l="l" t="t" r="r" b="b"/>
            <a:pathLst>
              <a:path w="1463675">
                <a:moveTo>
                  <a:pt x="0" y="0"/>
                </a:moveTo>
                <a:lnTo>
                  <a:pt x="146316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53890" y="416813"/>
            <a:ext cx="1713864" cy="0"/>
          </a:xfrm>
          <a:custGeom>
            <a:avLst/>
            <a:gdLst/>
            <a:ahLst/>
            <a:cxnLst/>
            <a:rect l="l" t="t" r="r" b="b"/>
            <a:pathLst>
              <a:path w="1713864">
                <a:moveTo>
                  <a:pt x="0" y="0"/>
                </a:moveTo>
                <a:lnTo>
                  <a:pt x="171335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075930" y="419480"/>
            <a:ext cx="795020" cy="0"/>
          </a:xfrm>
          <a:custGeom>
            <a:avLst/>
            <a:gdLst/>
            <a:ahLst/>
            <a:cxnLst/>
            <a:rect l="l" t="t" r="r" b="b"/>
            <a:pathLst>
              <a:path w="795020">
                <a:moveTo>
                  <a:pt x="0" y="0"/>
                </a:moveTo>
                <a:lnTo>
                  <a:pt x="79451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097519" y="414147"/>
            <a:ext cx="792480" cy="0"/>
          </a:xfrm>
          <a:custGeom>
            <a:avLst/>
            <a:gdLst/>
            <a:ahLst/>
            <a:cxnLst/>
            <a:rect l="l" t="t" r="r" b="b"/>
            <a:pathLst>
              <a:path w="792479">
                <a:moveTo>
                  <a:pt x="0" y="0"/>
                </a:moveTo>
                <a:lnTo>
                  <a:pt x="79197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0" y="425958"/>
            <a:ext cx="1425575" cy="0"/>
          </a:xfrm>
          <a:custGeom>
            <a:avLst/>
            <a:gdLst/>
            <a:ahLst/>
            <a:cxnLst/>
            <a:rect l="l" t="t" r="r" b="b"/>
            <a:pathLst>
              <a:path w="1425575">
                <a:moveTo>
                  <a:pt x="0" y="0"/>
                </a:moveTo>
                <a:lnTo>
                  <a:pt x="1425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32503" y="425958"/>
            <a:ext cx="1679575" cy="0"/>
          </a:xfrm>
          <a:custGeom>
            <a:avLst/>
            <a:gdLst/>
            <a:ahLst/>
            <a:cxnLst/>
            <a:rect l="l" t="t" r="r" b="b"/>
            <a:pathLst>
              <a:path w="1679575">
                <a:moveTo>
                  <a:pt x="0" y="0"/>
                </a:moveTo>
                <a:lnTo>
                  <a:pt x="1679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026907" y="425958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0" y="435101"/>
            <a:ext cx="1382395" cy="0"/>
          </a:xfrm>
          <a:custGeom>
            <a:avLst/>
            <a:gdLst/>
            <a:ahLst/>
            <a:cxnLst/>
            <a:rect l="l" t="t" r="r" b="b"/>
            <a:pathLst>
              <a:path w="1382395">
                <a:moveTo>
                  <a:pt x="0" y="0"/>
                </a:moveTo>
                <a:lnTo>
                  <a:pt x="1381887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167123" y="435673"/>
            <a:ext cx="1573530" cy="0"/>
          </a:xfrm>
          <a:custGeom>
            <a:avLst/>
            <a:gdLst/>
            <a:ahLst/>
            <a:cxnLst/>
            <a:rect l="l" t="t" r="r" b="b"/>
            <a:pathLst>
              <a:path w="1573529">
                <a:moveTo>
                  <a:pt x="0" y="0"/>
                </a:moveTo>
                <a:lnTo>
                  <a:pt x="1573022" y="0"/>
                </a:lnTo>
              </a:path>
            </a:pathLst>
          </a:custGeom>
          <a:ln w="6476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127753" y="431863"/>
            <a:ext cx="1587500" cy="0"/>
          </a:xfrm>
          <a:custGeom>
            <a:avLst/>
            <a:gdLst/>
            <a:ahLst/>
            <a:cxnLst/>
            <a:rect l="l" t="t" r="r" b="b"/>
            <a:pathLst>
              <a:path w="1587500">
                <a:moveTo>
                  <a:pt x="0" y="0"/>
                </a:moveTo>
                <a:lnTo>
                  <a:pt x="1586992" y="0"/>
                </a:lnTo>
              </a:path>
            </a:pathLst>
          </a:custGeom>
          <a:ln w="3175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989569" y="435101"/>
            <a:ext cx="834390" cy="0"/>
          </a:xfrm>
          <a:custGeom>
            <a:avLst/>
            <a:gdLst/>
            <a:ahLst/>
            <a:cxnLst/>
            <a:rect l="l" t="t" r="r" b="b"/>
            <a:pathLst>
              <a:path w="834390">
                <a:moveTo>
                  <a:pt x="0" y="0"/>
                </a:moveTo>
                <a:lnTo>
                  <a:pt x="834389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0" y="444245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60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200652" y="444245"/>
            <a:ext cx="1621790" cy="0"/>
          </a:xfrm>
          <a:custGeom>
            <a:avLst/>
            <a:gdLst/>
            <a:ahLst/>
            <a:cxnLst/>
            <a:rect l="l" t="t" r="r" b="b"/>
            <a:pathLst>
              <a:path w="1621789">
                <a:moveTo>
                  <a:pt x="0" y="0"/>
                </a:moveTo>
                <a:lnTo>
                  <a:pt x="1621789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46008" y="444245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0" y="453390"/>
            <a:ext cx="1305560" cy="0"/>
          </a:xfrm>
          <a:custGeom>
            <a:avLst/>
            <a:gdLst/>
            <a:ahLst/>
            <a:cxnLst/>
            <a:rect l="l" t="t" r="r" b="b"/>
            <a:pathLst>
              <a:path w="1305560">
                <a:moveTo>
                  <a:pt x="0" y="0"/>
                </a:moveTo>
                <a:lnTo>
                  <a:pt x="130543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278376" y="453390"/>
            <a:ext cx="1596390" cy="0"/>
          </a:xfrm>
          <a:custGeom>
            <a:avLst/>
            <a:gdLst/>
            <a:ahLst/>
            <a:cxnLst/>
            <a:rect l="l" t="t" r="r" b="b"/>
            <a:pathLst>
              <a:path w="1596389">
                <a:moveTo>
                  <a:pt x="0" y="0"/>
                </a:moveTo>
                <a:lnTo>
                  <a:pt x="159626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909559" y="458088"/>
            <a:ext cx="802005" cy="0"/>
          </a:xfrm>
          <a:custGeom>
            <a:avLst/>
            <a:gdLst/>
            <a:ahLst/>
            <a:cxnLst/>
            <a:rect l="l" t="t" r="r" b="b"/>
            <a:pathLst>
              <a:path w="802004">
                <a:moveTo>
                  <a:pt x="0" y="0"/>
                </a:moveTo>
                <a:lnTo>
                  <a:pt x="802005" y="0"/>
                </a:lnTo>
              </a:path>
            </a:pathLst>
          </a:custGeom>
          <a:ln w="3175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931784" y="452755"/>
            <a:ext cx="800100" cy="0"/>
          </a:xfrm>
          <a:custGeom>
            <a:avLst/>
            <a:gdLst/>
            <a:ahLst/>
            <a:cxnLst/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ln w="939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0" y="462533"/>
            <a:ext cx="1267460" cy="0"/>
          </a:xfrm>
          <a:custGeom>
            <a:avLst/>
            <a:gdLst/>
            <a:ahLst/>
            <a:cxnLst/>
            <a:rect l="l" t="t" r="r" b="b"/>
            <a:pathLst>
              <a:path w="1267460">
                <a:moveTo>
                  <a:pt x="0" y="0"/>
                </a:moveTo>
                <a:lnTo>
                  <a:pt x="126738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357115" y="462533"/>
            <a:ext cx="1569720" cy="0"/>
          </a:xfrm>
          <a:custGeom>
            <a:avLst/>
            <a:gdLst/>
            <a:ahLst/>
            <a:cxnLst/>
            <a:rect l="l" t="t" r="r" b="b"/>
            <a:pathLst>
              <a:path w="1569720">
                <a:moveTo>
                  <a:pt x="0" y="0"/>
                </a:moveTo>
                <a:lnTo>
                  <a:pt x="156959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860156" y="462533"/>
            <a:ext cx="854075" cy="0"/>
          </a:xfrm>
          <a:custGeom>
            <a:avLst/>
            <a:gdLst/>
            <a:ahLst/>
            <a:cxnLst/>
            <a:rect l="l" t="t" r="r" b="b"/>
            <a:pathLst>
              <a:path w="854075">
                <a:moveTo>
                  <a:pt x="0" y="0"/>
                </a:moveTo>
                <a:lnTo>
                  <a:pt x="854075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0" y="474980"/>
            <a:ext cx="1197610" cy="0"/>
          </a:xfrm>
          <a:custGeom>
            <a:avLst/>
            <a:gdLst/>
            <a:ahLst/>
            <a:cxnLst/>
            <a:rect l="l" t="t" r="r" b="b"/>
            <a:pathLst>
              <a:path w="1197610">
                <a:moveTo>
                  <a:pt x="0" y="0"/>
                </a:moveTo>
                <a:lnTo>
                  <a:pt x="1196987" y="0"/>
                </a:lnTo>
              </a:path>
            </a:pathLst>
          </a:custGeom>
          <a:ln w="5079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0" y="469265"/>
            <a:ext cx="1216660" cy="0"/>
          </a:xfrm>
          <a:custGeom>
            <a:avLst/>
            <a:gdLst/>
            <a:ahLst/>
            <a:cxnLst/>
            <a:rect l="l" t="t" r="r" b="b"/>
            <a:pathLst>
              <a:path w="1216660">
                <a:moveTo>
                  <a:pt x="0" y="0"/>
                </a:moveTo>
                <a:lnTo>
                  <a:pt x="1216037" y="0"/>
                </a:lnTo>
              </a:path>
            </a:pathLst>
          </a:custGeom>
          <a:ln w="635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436236" y="471677"/>
            <a:ext cx="1543685" cy="0"/>
          </a:xfrm>
          <a:custGeom>
            <a:avLst/>
            <a:gdLst/>
            <a:ahLst/>
            <a:cxnLst/>
            <a:rect l="l" t="t" r="r" b="b"/>
            <a:pathLst>
              <a:path w="1543685">
                <a:moveTo>
                  <a:pt x="0" y="0"/>
                </a:moveTo>
                <a:lnTo>
                  <a:pt x="1543685" y="0"/>
                </a:lnTo>
              </a:path>
            </a:pathLst>
          </a:custGeom>
          <a:ln w="10667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818246" y="476313"/>
            <a:ext cx="821055" cy="0"/>
          </a:xfrm>
          <a:custGeom>
            <a:avLst/>
            <a:gdLst/>
            <a:ahLst/>
            <a:cxnLst/>
            <a:rect l="l" t="t" r="r" b="b"/>
            <a:pathLst>
              <a:path w="821054">
                <a:moveTo>
                  <a:pt x="0" y="0"/>
                </a:moveTo>
                <a:lnTo>
                  <a:pt x="821054" y="0"/>
                </a:lnTo>
              </a:path>
            </a:pathLst>
          </a:custGeom>
          <a:ln w="3175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844281" y="470979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975" y="0"/>
                </a:lnTo>
              </a:path>
            </a:pathLst>
          </a:custGeom>
          <a:ln w="927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0" y="480822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60">
                <a:moveTo>
                  <a:pt x="0" y="0"/>
                </a:moveTo>
                <a:lnTo>
                  <a:pt x="1191247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525517" y="480822"/>
            <a:ext cx="1506220" cy="0"/>
          </a:xfrm>
          <a:custGeom>
            <a:avLst/>
            <a:gdLst/>
            <a:ahLst/>
            <a:cxnLst/>
            <a:rect l="l" t="t" r="r" b="b"/>
            <a:pathLst>
              <a:path w="1506220">
                <a:moveTo>
                  <a:pt x="0" y="0"/>
                </a:moveTo>
                <a:lnTo>
                  <a:pt x="1506220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768463" y="480822"/>
            <a:ext cx="868044" cy="0"/>
          </a:xfrm>
          <a:custGeom>
            <a:avLst/>
            <a:gdLst/>
            <a:ahLst/>
            <a:cxnLst/>
            <a:rect l="l" t="t" r="r" b="b"/>
            <a:pathLst>
              <a:path w="868045">
                <a:moveTo>
                  <a:pt x="0" y="0"/>
                </a:moveTo>
                <a:lnTo>
                  <a:pt x="868044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0" y="489966"/>
            <a:ext cx="1164590" cy="0"/>
          </a:xfrm>
          <a:custGeom>
            <a:avLst/>
            <a:gdLst/>
            <a:ahLst/>
            <a:cxnLst/>
            <a:rect l="l" t="t" r="r" b="b"/>
            <a:pathLst>
              <a:path w="1164590">
                <a:moveTo>
                  <a:pt x="0" y="0"/>
                </a:moveTo>
                <a:lnTo>
                  <a:pt x="1164043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604130" y="489966"/>
            <a:ext cx="1489075" cy="0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716393" y="489966"/>
            <a:ext cx="879475" cy="0"/>
          </a:xfrm>
          <a:custGeom>
            <a:avLst/>
            <a:gdLst/>
            <a:ahLst/>
            <a:cxnLst/>
            <a:rect l="l" t="t" r="r" b="b"/>
            <a:pathLst>
              <a:path w="879475">
                <a:moveTo>
                  <a:pt x="0" y="0"/>
                </a:moveTo>
                <a:lnTo>
                  <a:pt x="878966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0" y="499109"/>
            <a:ext cx="1137285" cy="0"/>
          </a:xfrm>
          <a:custGeom>
            <a:avLst/>
            <a:gdLst/>
            <a:ahLst/>
            <a:cxnLst/>
            <a:rect l="l" t="t" r="r" b="b"/>
            <a:pathLst>
              <a:path w="1137285">
                <a:moveTo>
                  <a:pt x="0" y="0"/>
                </a:moveTo>
                <a:lnTo>
                  <a:pt x="113675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682871" y="499109"/>
            <a:ext cx="1462405" cy="0"/>
          </a:xfrm>
          <a:custGeom>
            <a:avLst/>
            <a:gdLst/>
            <a:ahLst/>
            <a:cxnLst/>
            <a:rect l="l" t="t" r="r" b="b"/>
            <a:pathLst>
              <a:path w="1462404">
                <a:moveTo>
                  <a:pt x="0" y="0"/>
                </a:moveTo>
                <a:lnTo>
                  <a:pt x="1461896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670165" y="499109"/>
            <a:ext cx="883919" cy="0"/>
          </a:xfrm>
          <a:custGeom>
            <a:avLst/>
            <a:gdLst/>
            <a:ahLst/>
            <a:cxnLst/>
            <a:rect l="l" t="t" r="r" b="b"/>
            <a:pathLst>
              <a:path w="883920">
                <a:moveTo>
                  <a:pt x="0" y="0"/>
                </a:moveTo>
                <a:lnTo>
                  <a:pt x="88341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0" y="508254"/>
            <a:ext cx="1109980" cy="0"/>
          </a:xfrm>
          <a:custGeom>
            <a:avLst/>
            <a:gdLst/>
            <a:ahLst/>
            <a:cxnLst/>
            <a:rect l="l" t="t" r="r" b="b"/>
            <a:pathLst>
              <a:path w="1109980">
                <a:moveTo>
                  <a:pt x="0" y="0"/>
                </a:moveTo>
                <a:lnTo>
                  <a:pt x="1109980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822825" y="510286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3345" y="0"/>
                </a:lnTo>
              </a:path>
            </a:pathLst>
          </a:custGeom>
          <a:ln w="660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777740" y="504951"/>
            <a:ext cx="1370330" cy="0"/>
          </a:xfrm>
          <a:custGeom>
            <a:avLst/>
            <a:gdLst/>
            <a:ahLst/>
            <a:cxnLst/>
            <a:rect l="l" t="t" r="r" b="b"/>
            <a:pathLst>
              <a:path w="1370329">
                <a:moveTo>
                  <a:pt x="0" y="0"/>
                </a:moveTo>
                <a:lnTo>
                  <a:pt x="1370330" y="0"/>
                </a:lnTo>
              </a:path>
            </a:pathLst>
          </a:custGeom>
          <a:ln w="406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623809" y="508254"/>
            <a:ext cx="887094" cy="0"/>
          </a:xfrm>
          <a:custGeom>
            <a:avLst/>
            <a:gdLst/>
            <a:ahLst/>
            <a:cxnLst/>
            <a:rect l="l" t="t" r="r" b="b"/>
            <a:pathLst>
              <a:path w="887095">
                <a:moveTo>
                  <a:pt x="0" y="0"/>
                </a:moveTo>
                <a:lnTo>
                  <a:pt x="887095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0" y="518159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8915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851019" y="518159"/>
            <a:ext cx="1436370" cy="0"/>
          </a:xfrm>
          <a:custGeom>
            <a:avLst/>
            <a:gdLst/>
            <a:ahLst/>
            <a:cxnLst/>
            <a:rect l="l" t="t" r="r" b="b"/>
            <a:pathLst>
              <a:path w="1436370">
                <a:moveTo>
                  <a:pt x="0" y="0"/>
                </a:moveTo>
                <a:lnTo>
                  <a:pt x="1436369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580376" y="521398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725" y="0"/>
                </a:lnTo>
              </a:path>
            </a:pathLst>
          </a:custGeom>
          <a:ln w="3175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607681" y="516826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6476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0" y="526541"/>
            <a:ext cx="1051560" cy="0"/>
          </a:xfrm>
          <a:custGeom>
            <a:avLst/>
            <a:gdLst/>
            <a:ahLst/>
            <a:cxnLst/>
            <a:rect l="l" t="t" r="r" b="b"/>
            <a:pathLst>
              <a:path w="1051560">
                <a:moveTo>
                  <a:pt x="0" y="0"/>
                </a:moveTo>
                <a:lnTo>
                  <a:pt x="1051509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929251" y="526541"/>
            <a:ext cx="1431925" cy="0"/>
          </a:xfrm>
          <a:custGeom>
            <a:avLst/>
            <a:gdLst/>
            <a:ahLst/>
            <a:cxnLst/>
            <a:rect l="l" t="t" r="r" b="b"/>
            <a:pathLst>
              <a:path w="1431925">
                <a:moveTo>
                  <a:pt x="0" y="0"/>
                </a:moveTo>
                <a:lnTo>
                  <a:pt x="143192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495158" y="526541"/>
            <a:ext cx="926465" cy="0"/>
          </a:xfrm>
          <a:custGeom>
            <a:avLst/>
            <a:gdLst/>
            <a:ahLst/>
            <a:cxnLst/>
            <a:rect l="l" t="t" r="r" b="b"/>
            <a:pathLst>
              <a:path w="926465">
                <a:moveTo>
                  <a:pt x="0" y="0"/>
                </a:moveTo>
                <a:lnTo>
                  <a:pt x="92646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0" y="535686"/>
            <a:ext cx="1024255" cy="0"/>
          </a:xfrm>
          <a:custGeom>
            <a:avLst/>
            <a:gdLst/>
            <a:ahLst/>
            <a:cxnLst/>
            <a:rect l="l" t="t" r="r" b="b"/>
            <a:pathLst>
              <a:path w="1024255">
                <a:moveTo>
                  <a:pt x="0" y="0"/>
                </a:moveTo>
                <a:lnTo>
                  <a:pt x="1024229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007483" y="535686"/>
            <a:ext cx="1438275" cy="0"/>
          </a:xfrm>
          <a:custGeom>
            <a:avLst/>
            <a:gdLst/>
            <a:ahLst/>
            <a:cxnLst/>
            <a:rect l="l" t="t" r="r" b="b"/>
            <a:pathLst>
              <a:path w="1438275">
                <a:moveTo>
                  <a:pt x="0" y="0"/>
                </a:moveTo>
                <a:lnTo>
                  <a:pt x="1438147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426070" y="538987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>
                <a:moveTo>
                  <a:pt x="0" y="0"/>
                </a:moveTo>
                <a:lnTo>
                  <a:pt x="913129" y="0"/>
                </a:lnTo>
              </a:path>
            </a:pathLst>
          </a:custGeom>
          <a:ln w="4064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468616" y="533654"/>
            <a:ext cx="895985" cy="0"/>
          </a:xfrm>
          <a:custGeom>
            <a:avLst/>
            <a:gdLst/>
            <a:ahLst/>
            <a:cxnLst/>
            <a:rect l="l" t="t" r="r" b="b"/>
            <a:pathLst>
              <a:path w="895984">
                <a:moveTo>
                  <a:pt x="0" y="0"/>
                </a:moveTo>
                <a:lnTo>
                  <a:pt x="895984" y="0"/>
                </a:lnTo>
              </a:path>
            </a:pathLst>
          </a:custGeom>
          <a:ln w="6603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0" y="544830"/>
            <a:ext cx="998219" cy="0"/>
          </a:xfrm>
          <a:custGeom>
            <a:avLst/>
            <a:gdLst/>
            <a:ahLst/>
            <a:cxnLst/>
            <a:rect l="l" t="t" r="r" b="b"/>
            <a:pathLst>
              <a:path w="998219">
                <a:moveTo>
                  <a:pt x="0" y="0"/>
                </a:moveTo>
                <a:lnTo>
                  <a:pt x="997661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86730" y="544830"/>
            <a:ext cx="1434465" cy="0"/>
          </a:xfrm>
          <a:custGeom>
            <a:avLst/>
            <a:gdLst/>
            <a:ahLst/>
            <a:cxnLst/>
            <a:rect l="l" t="t" r="r" b="b"/>
            <a:pathLst>
              <a:path w="1434465">
                <a:moveTo>
                  <a:pt x="0" y="0"/>
                </a:moveTo>
                <a:lnTo>
                  <a:pt x="1433957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336663" y="544830"/>
            <a:ext cx="1000125" cy="0"/>
          </a:xfrm>
          <a:custGeom>
            <a:avLst/>
            <a:gdLst/>
            <a:ahLst/>
            <a:cxnLst/>
            <a:rect l="l" t="t" r="r" b="b"/>
            <a:pathLst>
              <a:path w="1000125">
                <a:moveTo>
                  <a:pt x="0" y="0"/>
                </a:moveTo>
                <a:lnTo>
                  <a:pt x="999616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0" y="553973"/>
            <a:ext cx="970280" cy="0"/>
          </a:xfrm>
          <a:custGeom>
            <a:avLst/>
            <a:gdLst/>
            <a:ahLst/>
            <a:cxnLst/>
            <a:rect l="l" t="t" r="r" b="b"/>
            <a:pathLst>
              <a:path w="970280">
                <a:moveTo>
                  <a:pt x="0" y="0"/>
                </a:moveTo>
                <a:lnTo>
                  <a:pt x="970229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242940" y="557974"/>
            <a:ext cx="1354455" cy="0"/>
          </a:xfrm>
          <a:custGeom>
            <a:avLst/>
            <a:gdLst/>
            <a:ahLst/>
            <a:cxnLst/>
            <a:rect l="l" t="t" r="r" b="b"/>
            <a:pathLst>
              <a:path w="1354454">
                <a:moveTo>
                  <a:pt x="0" y="0"/>
                </a:moveTo>
                <a:lnTo>
                  <a:pt x="1354455" y="0"/>
                </a:lnTo>
              </a:path>
            </a:pathLst>
          </a:custGeom>
          <a:ln w="3175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197855" y="552640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59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8000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261479" y="553973"/>
            <a:ext cx="1022350" cy="0"/>
          </a:xfrm>
          <a:custGeom>
            <a:avLst/>
            <a:gdLst/>
            <a:ahLst/>
            <a:cxnLst/>
            <a:rect l="l" t="t" r="r" b="b"/>
            <a:pathLst>
              <a:path w="1022350">
                <a:moveTo>
                  <a:pt x="0" y="0"/>
                </a:moveTo>
                <a:lnTo>
                  <a:pt x="1022350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0" y="56388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177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254752" y="563880"/>
            <a:ext cx="1535430" cy="0"/>
          </a:xfrm>
          <a:custGeom>
            <a:avLst/>
            <a:gdLst/>
            <a:ahLst/>
            <a:cxnLst/>
            <a:rect l="l" t="t" r="r" b="b"/>
            <a:pathLst>
              <a:path w="1535429">
                <a:moveTo>
                  <a:pt x="0" y="0"/>
                </a:moveTo>
                <a:lnTo>
                  <a:pt x="1535429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085456" y="563880"/>
            <a:ext cx="1140460" cy="0"/>
          </a:xfrm>
          <a:custGeom>
            <a:avLst/>
            <a:gdLst/>
            <a:ahLst/>
            <a:cxnLst/>
            <a:rect l="l" t="t" r="r" b="b"/>
            <a:pathLst>
              <a:path w="1140459">
                <a:moveTo>
                  <a:pt x="0" y="0"/>
                </a:moveTo>
                <a:lnTo>
                  <a:pt x="1140460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0" y="568451"/>
            <a:ext cx="8174355" cy="7620"/>
          </a:xfrm>
          <a:custGeom>
            <a:avLst/>
            <a:gdLst/>
            <a:ahLst/>
            <a:cxnLst/>
            <a:rect l="l" t="t" r="r" b="b"/>
            <a:pathLst>
              <a:path w="8174355" h="7620">
                <a:moveTo>
                  <a:pt x="912469" y="0"/>
                </a:moveTo>
                <a:lnTo>
                  <a:pt x="0" y="0"/>
                </a:lnTo>
                <a:lnTo>
                  <a:pt x="0" y="7620"/>
                </a:lnTo>
                <a:lnTo>
                  <a:pt x="886434" y="7620"/>
                </a:lnTo>
                <a:lnTo>
                  <a:pt x="892784" y="5461"/>
                </a:lnTo>
                <a:lnTo>
                  <a:pt x="912469" y="0"/>
                </a:lnTo>
                <a:close/>
              </a:path>
              <a:path w="8174355" h="7620">
                <a:moveTo>
                  <a:pt x="6789801" y="0"/>
                </a:moveTo>
                <a:lnTo>
                  <a:pt x="5332603" y="0"/>
                </a:lnTo>
                <a:lnTo>
                  <a:pt x="5411343" y="7620"/>
                </a:lnTo>
                <a:lnTo>
                  <a:pt x="8123301" y="7620"/>
                </a:lnTo>
                <a:lnTo>
                  <a:pt x="8130285" y="6476"/>
                </a:lnTo>
                <a:lnTo>
                  <a:pt x="6933946" y="6476"/>
                </a:lnTo>
                <a:lnTo>
                  <a:pt x="6789801" y="0"/>
                </a:lnTo>
                <a:close/>
              </a:path>
              <a:path w="8174355" h="7620">
                <a:moveTo>
                  <a:pt x="8174101" y="0"/>
                </a:moveTo>
                <a:lnTo>
                  <a:pt x="7085076" y="0"/>
                </a:lnTo>
                <a:lnTo>
                  <a:pt x="6933946" y="6476"/>
                </a:lnTo>
                <a:lnTo>
                  <a:pt x="8130285" y="6476"/>
                </a:lnTo>
                <a:lnTo>
                  <a:pt x="8174101" y="0"/>
                </a:lnTo>
                <a:close/>
              </a:path>
            </a:pathLst>
          </a:custGeom>
          <a:solidFill>
            <a:srgbClr val="00ACD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0" y="581405"/>
            <a:ext cx="886460" cy="0"/>
          </a:xfrm>
          <a:custGeom>
            <a:avLst/>
            <a:gdLst/>
            <a:ahLst/>
            <a:cxnLst/>
            <a:rect l="l" t="t" r="r" b="b"/>
            <a:pathLst>
              <a:path w="886460">
                <a:moveTo>
                  <a:pt x="0" y="0"/>
                </a:moveTo>
                <a:lnTo>
                  <a:pt x="886396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411089" y="581405"/>
            <a:ext cx="2712085" cy="0"/>
          </a:xfrm>
          <a:custGeom>
            <a:avLst/>
            <a:gdLst/>
            <a:ahLst/>
            <a:cxnLst/>
            <a:rect l="l" t="t" r="r" b="b"/>
            <a:pathLst>
              <a:path w="2712084">
                <a:moveTo>
                  <a:pt x="0" y="0"/>
                </a:moveTo>
                <a:lnTo>
                  <a:pt x="2711831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0" y="590550"/>
            <a:ext cx="864869" cy="0"/>
          </a:xfrm>
          <a:custGeom>
            <a:avLst/>
            <a:gdLst/>
            <a:ahLst/>
            <a:cxnLst/>
            <a:rect l="l" t="t" r="r" b="b"/>
            <a:pathLst>
              <a:path w="864869">
                <a:moveTo>
                  <a:pt x="0" y="0"/>
                </a:moveTo>
                <a:lnTo>
                  <a:pt x="864857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490083" y="590550"/>
            <a:ext cx="2581910" cy="0"/>
          </a:xfrm>
          <a:custGeom>
            <a:avLst/>
            <a:gdLst/>
            <a:ahLst/>
            <a:cxnLst/>
            <a:rect l="l" t="t" r="r" b="b"/>
            <a:pathLst>
              <a:path w="2581909">
                <a:moveTo>
                  <a:pt x="0" y="0"/>
                </a:moveTo>
                <a:lnTo>
                  <a:pt x="2581910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0" y="599694"/>
            <a:ext cx="843280" cy="0"/>
          </a:xfrm>
          <a:custGeom>
            <a:avLst/>
            <a:gdLst/>
            <a:ahLst/>
            <a:cxnLst/>
            <a:rect l="l" t="t" r="r" b="b"/>
            <a:pathLst>
              <a:path w="843280">
                <a:moveTo>
                  <a:pt x="0" y="0"/>
                </a:moveTo>
                <a:lnTo>
                  <a:pt x="842670" y="0"/>
                </a:lnTo>
              </a:path>
            </a:pathLst>
          </a:custGeom>
          <a:ln w="10667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619241" y="600329"/>
            <a:ext cx="2360930" cy="0"/>
          </a:xfrm>
          <a:custGeom>
            <a:avLst/>
            <a:gdLst/>
            <a:ahLst/>
            <a:cxnLst/>
            <a:rect l="l" t="t" r="r" b="b"/>
            <a:pathLst>
              <a:path w="2360929">
                <a:moveTo>
                  <a:pt x="0" y="0"/>
                </a:moveTo>
                <a:lnTo>
                  <a:pt x="2360422" y="0"/>
                </a:lnTo>
              </a:path>
            </a:pathLst>
          </a:custGeom>
          <a:ln w="9398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574157" y="594994"/>
            <a:ext cx="2444115" cy="0"/>
          </a:xfrm>
          <a:custGeom>
            <a:avLst/>
            <a:gdLst/>
            <a:ahLst/>
            <a:cxnLst/>
            <a:rect l="l" t="t" r="r" b="b"/>
            <a:pathLst>
              <a:path w="2444115">
                <a:moveTo>
                  <a:pt x="0" y="0"/>
                </a:moveTo>
                <a:lnTo>
                  <a:pt x="2443607" y="0"/>
                </a:lnTo>
              </a:path>
            </a:pathLst>
          </a:custGeom>
          <a:ln w="3175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0" y="609600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>
                <a:moveTo>
                  <a:pt x="0" y="0"/>
                </a:moveTo>
                <a:lnTo>
                  <a:pt x="817829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657469" y="609600"/>
            <a:ext cx="2286635" cy="0"/>
          </a:xfrm>
          <a:custGeom>
            <a:avLst/>
            <a:gdLst/>
            <a:ahLst/>
            <a:cxnLst/>
            <a:rect l="l" t="t" r="r" b="b"/>
            <a:pathLst>
              <a:path w="2286634">
                <a:moveTo>
                  <a:pt x="0" y="0"/>
                </a:moveTo>
                <a:lnTo>
                  <a:pt x="2286507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0" y="618744"/>
            <a:ext cx="796290" cy="0"/>
          </a:xfrm>
          <a:custGeom>
            <a:avLst/>
            <a:gdLst/>
            <a:ahLst/>
            <a:cxnLst/>
            <a:rect l="l" t="t" r="r" b="b"/>
            <a:pathLst>
              <a:path w="796290">
                <a:moveTo>
                  <a:pt x="0" y="0"/>
                </a:moveTo>
                <a:lnTo>
                  <a:pt x="795693" y="0"/>
                </a:lnTo>
              </a:path>
            </a:pathLst>
          </a:custGeom>
          <a:ln w="9143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818759" y="622173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312" y="0"/>
                </a:lnTo>
              </a:path>
            </a:pathLst>
          </a:custGeom>
          <a:ln w="3175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770498" y="617601"/>
            <a:ext cx="2076450" cy="0"/>
          </a:xfrm>
          <a:custGeom>
            <a:avLst/>
            <a:gdLst/>
            <a:ahLst/>
            <a:cxnLst/>
            <a:rect l="l" t="t" r="r" b="b"/>
            <a:pathLst>
              <a:path w="2076450">
                <a:moveTo>
                  <a:pt x="0" y="0"/>
                </a:moveTo>
                <a:lnTo>
                  <a:pt x="2075942" y="0"/>
                </a:lnTo>
              </a:path>
            </a:pathLst>
          </a:custGeom>
          <a:ln w="6857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0" y="62712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141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819013" y="627126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439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0" y="636269"/>
            <a:ext cx="752475" cy="0"/>
          </a:xfrm>
          <a:custGeom>
            <a:avLst/>
            <a:gdLst/>
            <a:ahLst/>
            <a:cxnLst/>
            <a:rect l="l" t="t" r="r" b="b"/>
            <a:pathLst>
              <a:path w="752475">
                <a:moveTo>
                  <a:pt x="0" y="0"/>
                </a:moveTo>
                <a:lnTo>
                  <a:pt x="75191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919470" y="636269"/>
            <a:ext cx="1819275" cy="0"/>
          </a:xfrm>
          <a:custGeom>
            <a:avLst/>
            <a:gdLst/>
            <a:ahLst/>
            <a:cxnLst/>
            <a:rect l="l" t="t" r="r" b="b"/>
            <a:pathLst>
              <a:path w="1819275">
                <a:moveTo>
                  <a:pt x="0" y="0"/>
                </a:moveTo>
                <a:lnTo>
                  <a:pt x="181876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0" y="645413"/>
            <a:ext cx="730885" cy="0"/>
          </a:xfrm>
          <a:custGeom>
            <a:avLst/>
            <a:gdLst/>
            <a:ahLst/>
            <a:cxnLst/>
            <a:rect l="l" t="t" r="r" b="b"/>
            <a:pathLst>
              <a:path w="730885">
                <a:moveTo>
                  <a:pt x="0" y="0"/>
                </a:moveTo>
                <a:lnTo>
                  <a:pt x="730326" y="0"/>
                </a:lnTo>
              </a:path>
            </a:pathLst>
          </a:custGeom>
          <a:ln w="10668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099175" y="64738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3806" y="0"/>
                </a:lnTo>
              </a:path>
            </a:pathLst>
          </a:custGeom>
          <a:ln w="6731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041390" y="642048"/>
            <a:ext cx="1613535" cy="0"/>
          </a:xfrm>
          <a:custGeom>
            <a:avLst/>
            <a:gdLst/>
            <a:ahLst/>
            <a:cxnLst/>
            <a:rect l="l" t="t" r="r" b="b"/>
            <a:pathLst>
              <a:path w="1613534">
                <a:moveTo>
                  <a:pt x="0" y="0"/>
                </a:moveTo>
                <a:lnTo>
                  <a:pt x="1613027" y="0"/>
                </a:lnTo>
              </a:path>
            </a:pathLst>
          </a:custGeom>
          <a:ln w="3937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5319"/>
            <a:ext cx="704850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824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134480" y="655319"/>
            <a:ext cx="1430020" cy="0"/>
          </a:xfrm>
          <a:custGeom>
            <a:avLst/>
            <a:gdLst/>
            <a:ahLst/>
            <a:cxnLst/>
            <a:rect l="l" t="t" r="r" b="b"/>
            <a:pathLst>
              <a:path w="1430020">
                <a:moveTo>
                  <a:pt x="0" y="0"/>
                </a:moveTo>
                <a:lnTo>
                  <a:pt x="1430020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664463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5">
                <a:moveTo>
                  <a:pt x="0" y="0"/>
                </a:moveTo>
                <a:lnTo>
                  <a:pt x="683285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235319" y="664463"/>
            <a:ext cx="1226185" cy="0"/>
          </a:xfrm>
          <a:custGeom>
            <a:avLst/>
            <a:gdLst/>
            <a:ahLst/>
            <a:cxnLst/>
            <a:rect l="l" t="t" r="r" b="b"/>
            <a:pathLst>
              <a:path w="1226184">
                <a:moveTo>
                  <a:pt x="0" y="0"/>
                </a:moveTo>
                <a:lnTo>
                  <a:pt x="1226184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0" y="672845"/>
            <a:ext cx="661670" cy="0"/>
          </a:xfrm>
          <a:custGeom>
            <a:avLst/>
            <a:gdLst/>
            <a:ahLst/>
            <a:cxnLst/>
            <a:rect l="l" t="t" r="r" b="b"/>
            <a:pathLst>
              <a:path w="661670">
                <a:moveTo>
                  <a:pt x="0" y="0"/>
                </a:moveTo>
                <a:lnTo>
                  <a:pt x="661047" y="0"/>
                </a:lnTo>
              </a:path>
            </a:pathLst>
          </a:custGeom>
          <a:ln w="10667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452996" y="673544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9270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343141" y="668210"/>
            <a:ext cx="1007110" cy="0"/>
          </a:xfrm>
          <a:custGeom>
            <a:avLst/>
            <a:gdLst/>
            <a:ahLst/>
            <a:cxnLst/>
            <a:rect l="l" t="t" r="r" b="b"/>
            <a:pathLst>
              <a:path w="1007109">
                <a:moveTo>
                  <a:pt x="0" y="0"/>
                </a:moveTo>
                <a:lnTo>
                  <a:pt x="1007110" y="0"/>
                </a:lnTo>
              </a:path>
            </a:pathLst>
          </a:custGeom>
          <a:ln w="3175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0" y="686434"/>
            <a:ext cx="615950" cy="0"/>
          </a:xfrm>
          <a:custGeom>
            <a:avLst/>
            <a:gdLst/>
            <a:ahLst/>
            <a:cxnLst/>
            <a:rect l="l" t="t" r="r" b="b"/>
            <a:pathLst>
              <a:path w="615950">
                <a:moveTo>
                  <a:pt x="0" y="0"/>
                </a:moveTo>
                <a:lnTo>
                  <a:pt x="615950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0" y="681355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5">
                <a:moveTo>
                  <a:pt x="0" y="0"/>
                </a:moveTo>
                <a:lnTo>
                  <a:pt x="628015" y="0"/>
                </a:lnTo>
              </a:path>
            </a:pathLst>
          </a:custGeom>
          <a:ln w="8890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658609" y="682688"/>
            <a:ext cx="417195" cy="0"/>
          </a:xfrm>
          <a:custGeom>
            <a:avLst/>
            <a:gdLst/>
            <a:ahLst/>
            <a:cxnLst/>
            <a:rect l="l" t="t" r="r" b="b"/>
            <a:pathLst>
              <a:path w="417195">
                <a:moveTo>
                  <a:pt x="0" y="0"/>
                </a:moveTo>
                <a:lnTo>
                  <a:pt x="417195" y="0"/>
                </a:lnTo>
              </a:path>
            </a:pathLst>
          </a:custGeom>
          <a:ln w="9271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541134" y="677354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485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0" y="691895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>
                <a:moveTo>
                  <a:pt x="0" y="0"/>
                </a:moveTo>
                <a:lnTo>
                  <a:pt x="614641" y="0"/>
                </a:lnTo>
              </a:path>
            </a:pathLst>
          </a:custGeom>
          <a:ln w="9143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761098" y="68865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>
                <a:moveTo>
                  <a:pt x="0" y="0"/>
                </a:moveTo>
                <a:lnTo>
                  <a:pt x="151765" y="0"/>
                </a:lnTo>
              </a:path>
            </a:pathLst>
          </a:custGeom>
          <a:ln w="3175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0" y="701040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408" y="0"/>
                </a:lnTo>
              </a:path>
            </a:pathLst>
          </a:custGeom>
          <a:ln w="9144">
            <a:solidFill>
              <a:srgbClr val="009E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0" y="710183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9143">
            <a:solidFill>
              <a:srgbClr val="009D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0" y="718566"/>
            <a:ext cx="561340" cy="0"/>
          </a:xfrm>
          <a:custGeom>
            <a:avLst/>
            <a:gdLst/>
            <a:ahLst/>
            <a:cxnLst/>
            <a:rect l="l" t="t" r="r" b="b"/>
            <a:pathLst>
              <a:path w="561340">
                <a:moveTo>
                  <a:pt x="0" y="0"/>
                </a:moveTo>
                <a:lnTo>
                  <a:pt x="560832" y="0"/>
                </a:lnTo>
              </a:path>
            </a:pathLst>
          </a:custGeom>
          <a:ln w="10667">
            <a:solidFill>
              <a:srgbClr val="009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0" y="727709"/>
            <a:ext cx="543560" cy="0"/>
          </a:xfrm>
          <a:custGeom>
            <a:avLst/>
            <a:gdLst/>
            <a:ahLst/>
            <a:cxnLst/>
            <a:rect l="l" t="t" r="r" b="b"/>
            <a:pathLst>
              <a:path w="543560">
                <a:moveTo>
                  <a:pt x="0" y="0"/>
                </a:moveTo>
                <a:lnTo>
                  <a:pt x="543433" y="0"/>
                </a:lnTo>
              </a:path>
            </a:pathLst>
          </a:custGeom>
          <a:ln w="10668">
            <a:solidFill>
              <a:srgbClr val="009B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0" y="737616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5">
                <a:moveTo>
                  <a:pt x="0" y="0"/>
                </a:moveTo>
                <a:lnTo>
                  <a:pt x="522097" y="0"/>
                </a:lnTo>
              </a:path>
            </a:pathLst>
          </a:custGeom>
          <a:ln w="9143">
            <a:solidFill>
              <a:srgbClr val="009A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0" y="75133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>
                <a:moveTo>
                  <a:pt x="0" y="0"/>
                </a:moveTo>
                <a:lnTo>
                  <a:pt x="505333" y="0"/>
                </a:lnTo>
              </a:path>
            </a:pathLst>
          </a:custGeom>
          <a:ln w="18287">
            <a:solidFill>
              <a:srgbClr val="009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0" y="764286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392" y="0"/>
                </a:lnTo>
              </a:path>
            </a:pathLst>
          </a:custGeom>
          <a:ln w="10668">
            <a:solidFill>
              <a:srgbClr val="0096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0" y="773430"/>
            <a:ext cx="451484" cy="0"/>
          </a:xfrm>
          <a:custGeom>
            <a:avLst/>
            <a:gdLst/>
            <a:ahLst/>
            <a:cxnLst/>
            <a:rect l="l" t="t" r="r" b="b"/>
            <a:pathLst>
              <a:path w="451484">
                <a:moveTo>
                  <a:pt x="0" y="0"/>
                </a:moveTo>
                <a:lnTo>
                  <a:pt x="451104" y="0"/>
                </a:lnTo>
              </a:path>
            </a:pathLst>
          </a:custGeom>
          <a:ln w="10667">
            <a:solidFill>
              <a:srgbClr val="0095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0" y="783336"/>
            <a:ext cx="431165" cy="0"/>
          </a:xfrm>
          <a:custGeom>
            <a:avLst/>
            <a:gdLst/>
            <a:ahLst/>
            <a:cxnLst/>
            <a:rect l="l" t="t" r="r" b="b"/>
            <a:pathLst>
              <a:path w="431165">
                <a:moveTo>
                  <a:pt x="0" y="0"/>
                </a:moveTo>
                <a:lnTo>
                  <a:pt x="430656" y="0"/>
                </a:lnTo>
              </a:path>
            </a:pathLst>
          </a:custGeom>
          <a:ln w="9144">
            <a:solidFill>
              <a:srgbClr val="0094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0" y="792480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369" y="0"/>
                </a:lnTo>
              </a:path>
            </a:pathLst>
          </a:custGeom>
          <a:ln w="9143">
            <a:solidFill>
              <a:srgbClr val="0093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0" y="801623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9144">
            <a:solidFill>
              <a:srgbClr val="0092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0" y="810894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525" y="0"/>
                </a:lnTo>
              </a:path>
            </a:pathLst>
          </a:custGeom>
          <a:ln w="8889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0" y="805815"/>
            <a:ext cx="376555" cy="0"/>
          </a:xfrm>
          <a:custGeom>
            <a:avLst/>
            <a:gdLst/>
            <a:ahLst/>
            <a:cxnLst/>
            <a:rect l="l" t="t" r="r" b="b"/>
            <a:pathLst>
              <a:path w="376555">
                <a:moveTo>
                  <a:pt x="0" y="0"/>
                </a:moveTo>
                <a:lnTo>
                  <a:pt x="376428" y="0"/>
                </a:lnTo>
              </a:path>
            </a:pathLst>
          </a:custGeom>
          <a:ln w="3175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0" y="819150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1188" y="0"/>
                </a:lnTo>
              </a:path>
            </a:pathLst>
          </a:custGeom>
          <a:ln w="10668">
            <a:solidFill>
              <a:srgbClr val="009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0" y="829055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9143">
            <a:solidFill>
              <a:srgbClr val="0090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0" y="838200"/>
            <a:ext cx="327660" cy="0"/>
          </a:xfrm>
          <a:custGeom>
            <a:avLst/>
            <a:gdLst/>
            <a:ahLst/>
            <a:cxnLst/>
            <a:rect l="l" t="t" r="r" b="b"/>
            <a:pathLst>
              <a:path w="327660">
                <a:moveTo>
                  <a:pt x="0" y="0"/>
                </a:moveTo>
                <a:lnTo>
                  <a:pt x="327660" y="0"/>
                </a:lnTo>
              </a:path>
            </a:pathLst>
          </a:custGeom>
          <a:ln w="9144">
            <a:solidFill>
              <a:srgbClr val="008F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0" y="847344"/>
            <a:ext cx="311785" cy="0"/>
          </a:xfrm>
          <a:custGeom>
            <a:avLst/>
            <a:gdLst/>
            <a:ahLst/>
            <a:cxnLst/>
            <a:rect l="l" t="t" r="r" b="b"/>
            <a:pathLst>
              <a:path w="311785">
                <a:moveTo>
                  <a:pt x="0" y="0"/>
                </a:moveTo>
                <a:lnTo>
                  <a:pt x="311785" y="0"/>
                </a:lnTo>
              </a:path>
            </a:pathLst>
          </a:custGeom>
          <a:ln w="9143">
            <a:solidFill>
              <a:srgbClr val="008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0" y="855725"/>
            <a:ext cx="297180" cy="0"/>
          </a:xfrm>
          <a:custGeom>
            <a:avLst/>
            <a:gdLst/>
            <a:ahLst/>
            <a:cxnLst/>
            <a:rect l="l" t="t" r="r" b="b"/>
            <a:pathLst>
              <a:path w="297180">
                <a:moveTo>
                  <a:pt x="0" y="0"/>
                </a:moveTo>
                <a:lnTo>
                  <a:pt x="297180" y="0"/>
                </a:lnTo>
              </a:path>
            </a:pathLst>
          </a:custGeom>
          <a:ln w="10668">
            <a:solidFill>
              <a:srgbClr val="008D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0" y="864869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10667">
            <a:solidFill>
              <a:srgbClr val="008B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0" y="874775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>
                <a:moveTo>
                  <a:pt x="0" y="0"/>
                </a:moveTo>
                <a:lnTo>
                  <a:pt x="263652" y="0"/>
                </a:lnTo>
              </a:path>
            </a:pathLst>
          </a:custGeom>
          <a:ln w="9144">
            <a:solidFill>
              <a:srgbClr val="008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0" y="879347"/>
            <a:ext cx="246888" cy="149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402835" y="9144"/>
            <a:ext cx="4741545" cy="0"/>
          </a:xfrm>
          <a:custGeom>
            <a:avLst/>
            <a:gdLst/>
            <a:ahLst/>
            <a:cxnLst/>
            <a:rect l="l" t="t" r="r" b="b"/>
            <a:pathLst>
              <a:path w="4741545">
                <a:moveTo>
                  <a:pt x="0" y="0"/>
                </a:moveTo>
                <a:lnTo>
                  <a:pt x="4741164" y="0"/>
                </a:lnTo>
              </a:path>
            </a:pathLst>
          </a:custGeom>
          <a:ln w="18288">
            <a:solidFill>
              <a:srgbClr val="009A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450079" y="23622"/>
            <a:ext cx="4693285" cy="0"/>
          </a:xfrm>
          <a:custGeom>
            <a:avLst/>
            <a:gdLst/>
            <a:ahLst/>
            <a:cxnLst/>
            <a:rect l="l" t="t" r="r" b="b"/>
            <a:pathLst>
              <a:path w="4693284">
                <a:moveTo>
                  <a:pt x="0" y="0"/>
                </a:moveTo>
                <a:lnTo>
                  <a:pt x="4693285" y="0"/>
                </a:lnTo>
              </a:path>
            </a:pathLst>
          </a:custGeom>
          <a:ln w="13715">
            <a:solidFill>
              <a:srgbClr val="009A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489703" y="37338"/>
            <a:ext cx="4653915" cy="0"/>
          </a:xfrm>
          <a:custGeom>
            <a:avLst/>
            <a:gdLst/>
            <a:ahLst/>
            <a:cxnLst/>
            <a:rect l="l" t="t" r="r" b="b"/>
            <a:pathLst>
              <a:path w="4653915">
                <a:moveTo>
                  <a:pt x="0" y="0"/>
                </a:moveTo>
                <a:lnTo>
                  <a:pt x="4653661" y="0"/>
                </a:lnTo>
              </a:path>
            </a:pathLst>
          </a:custGeom>
          <a:ln w="13716">
            <a:solidFill>
              <a:srgbClr val="009B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526279" y="50292"/>
            <a:ext cx="4617720" cy="0"/>
          </a:xfrm>
          <a:custGeom>
            <a:avLst/>
            <a:gdLst/>
            <a:ahLst/>
            <a:cxnLst/>
            <a:rect l="l" t="t" r="r" b="b"/>
            <a:pathLst>
              <a:path w="4617720">
                <a:moveTo>
                  <a:pt x="0" y="0"/>
                </a:moveTo>
                <a:lnTo>
                  <a:pt x="4617720" y="0"/>
                </a:lnTo>
              </a:path>
            </a:pathLst>
          </a:custGeom>
          <a:ln w="15239">
            <a:solidFill>
              <a:srgbClr val="009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565903" y="63246"/>
            <a:ext cx="4578350" cy="0"/>
          </a:xfrm>
          <a:custGeom>
            <a:avLst/>
            <a:gdLst/>
            <a:ahLst/>
            <a:cxnLst/>
            <a:rect l="l" t="t" r="r" b="b"/>
            <a:pathLst>
              <a:path w="4578350">
                <a:moveTo>
                  <a:pt x="0" y="0"/>
                </a:moveTo>
                <a:lnTo>
                  <a:pt x="4578096" y="0"/>
                </a:lnTo>
              </a:path>
            </a:pathLst>
          </a:custGeom>
          <a:ln w="13715">
            <a:solidFill>
              <a:srgbClr val="009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608576" y="75438"/>
            <a:ext cx="4535805" cy="0"/>
          </a:xfrm>
          <a:custGeom>
            <a:avLst/>
            <a:gdLst/>
            <a:ahLst/>
            <a:cxnLst/>
            <a:rect l="l" t="t" r="r" b="b"/>
            <a:pathLst>
              <a:path w="4535805">
                <a:moveTo>
                  <a:pt x="0" y="0"/>
                </a:moveTo>
                <a:lnTo>
                  <a:pt x="4535424" y="0"/>
                </a:lnTo>
              </a:path>
            </a:pathLst>
          </a:custGeom>
          <a:ln w="13716">
            <a:solidFill>
              <a:srgbClr val="009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649723" y="88392"/>
            <a:ext cx="449453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276" y="0"/>
                </a:lnTo>
              </a:path>
            </a:pathLst>
          </a:custGeom>
          <a:ln w="15239">
            <a:solidFill>
              <a:srgbClr val="009C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695444" y="102870"/>
            <a:ext cx="4448810" cy="0"/>
          </a:xfrm>
          <a:custGeom>
            <a:avLst/>
            <a:gdLst/>
            <a:ahLst/>
            <a:cxnLst/>
            <a:rect l="l" t="t" r="r" b="b"/>
            <a:pathLst>
              <a:path w="4448809">
                <a:moveTo>
                  <a:pt x="0" y="0"/>
                </a:moveTo>
                <a:lnTo>
                  <a:pt x="4448556" y="0"/>
                </a:lnTo>
              </a:path>
            </a:pathLst>
          </a:custGeom>
          <a:ln w="13716">
            <a:solidFill>
              <a:srgbClr val="009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738115" y="115062"/>
            <a:ext cx="4406265" cy="0"/>
          </a:xfrm>
          <a:custGeom>
            <a:avLst/>
            <a:gdLst/>
            <a:ahLst/>
            <a:cxnLst/>
            <a:rect l="l" t="t" r="r" b="b"/>
            <a:pathLst>
              <a:path w="4406265">
                <a:moveTo>
                  <a:pt x="0" y="0"/>
                </a:moveTo>
                <a:lnTo>
                  <a:pt x="4405884" y="0"/>
                </a:lnTo>
              </a:path>
            </a:pathLst>
          </a:custGeom>
          <a:ln w="13716">
            <a:solidFill>
              <a:srgbClr val="009D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779264" y="127254"/>
            <a:ext cx="4364990" cy="0"/>
          </a:xfrm>
          <a:custGeom>
            <a:avLst/>
            <a:gdLst/>
            <a:ahLst/>
            <a:cxnLst/>
            <a:rect l="l" t="t" r="r" b="b"/>
            <a:pathLst>
              <a:path w="4364990">
                <a:moveTo>
                  <a:pt x="0" y="0"/>
                </a:moveTo>
                <a:lnTo>
                  <a:pt x="4364736" y="0"/>
                </a:lnTo>
              </a:path>
            </a:pathLst>
          </a:custGeom>
          <a:ln w="13715">
            <a:solidFill>
              <a:srgbClr val="009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823459" y="140970"/>
            <a:ext cx="4320540" cy="0"/>
          </a:xfrm>
          <a:custGeom>
            <a:avLst/>
            <a:gdLst/>
            <a:ahLst/>
            <a:cxnLst/>
            <a:rect l="l" t="t" r="r" b="b"/>
            <a:pathLst>
              <a:path w="4320540">
                <a:moveTo>
                  <a:pt x="0" y="0"/>
                </a:moveTo>
                <a:lnTo>
                  <a:pt x="4320540" y="0"/>
                </a:lnTo>
              </a:path>
            </a:pathLst>
          </a:custGeom>
          <a:ln w="13716">
            <a:solidFill>
              <a:srgbClr val="009E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869179" y="153162"/>
            <a:ext cx="4274820" cy="0"/>
          </a:xfrm>
          <a:custGeom>
            <a:avLst/>
            <a:gdLst/>
            <a:ahLst/>
            <a:cxnLst/>
            <a:rect l="l" t="t" r="r" b="b"/>
            <a:pathLst>
              <a:path w="4274820">
                <a:moveTo>
                  <a:pt x="0" y="0"/>
                </a:moveTo>
                <a:lnTo>
                  <a:pt x="4274820" y="0"/>
                </a:lnTo>
              </a:path>
            </a:pathLst>
          </a:custGeom>
          <a:ln w="13716">
            <a:solidFill>
              <a:srgbClr val="009E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919471" y="166878"/>
            <a:ext cx="4224020" cy="0"/>
          </a:xfrm>
          <a:custGeom>
            <a:avLst/>
            <a:gdLst/>
            <a:ahLst/>
            <a:cxnLst/>
            <a:rect l="l" t="t" r="r" b="b"/>
            <a:pathLst>
              <a:path w="4224020">
                <a:moveTo>
                  <a:pt x="0" y="0"/>
                </a:moveTo>
                <a:lnTo>
                  <a:pt x="4223893" y="0"/>
                </a:lnTo>
              </a:path>
            </a:pathLst>
          </a:custGeom>
          <a:ln w="13715">
            <a:solidFill>
              <a:srgbClr val="009E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965191" y="179831"/>
            <a:ext cx="4178935" cy="0"/>
          </a:xfrm>
          <a:custGeom>
            <a:avLst/>
            <a:gdLst/>
            <a:ahLst/>
            <a:cxnLst/>
            <a:rect l="l" t="t" r="r" b="b"/>
            <a:pathLst>
              <a:path w="4178934">
                <a:moveTo>
                  <a:pt x="0" y="0"/>
                </a:moveTo>
                <a:lnTo>
                  <a:pt x="4178808" y="0"/>
                </a:lnTo>
              </a:path>
            </a:pathLst>
          </a:custGeom>
          <a:ln w="15240">
            <a:solidFill>
              <a:srgbClr val="009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010911" y="192786"/>
            <a:ext cx="4133215" cy="0"/>
          </a:xfrm>
          <a:custGeom>
            <a:avLst/>
            <a:gdLst/>
            <a:ahLst/>
            <a:cxnLst/>
            <a:rect l="l" t="t" r="r" b="b"/>
            <a:pathLst>
              <a:path w="4133215">
                <a:moveTo>
                  <a:pt x="0" y="0"/>
                </a:moveTo>
                <a:lnTo>
                  <a:pt x="4133088" y="0"/>
                </a:lnTo>
              </a:path>
            </a:pathLst>
          </a:custGeom>
          <a:ln w="13716">
            <a:solidFill>
              <a:srgbClr val="009F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056632" y="204977"/>
            <a:ext cx="4060825" cy="0"/>
          </a:xfrm>
          <a:custGeom>
            <a:avLst/>
            <a:gdLst/>
            <a:ahLst/>
            <a:cxnLst/>
            <a:rect l="l" t="t" r="r" b="b"/>
            <a:pathLst>
              <a:path w="4060825">
                <a:moveTo>
                  <a:pt x="0" y="0"/>
                </a:moveTo>
                <a:lnTo>
                  <a:pt x="4060824" y="0"/>
                </a:lnTo>
              </a:path>
            </a:pathLst>
          </a:custGeom>
          <a:ln w="13715">
            <a:solidFill>
              <a:srgbClr val="009F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102352" y="217931"/>
            <a:ext cx="3970020" cy="0"/>
          </a:xfrm>
          <a:custGeom>
            <a:avLst/>
            <a:gdLst/>
            <a:ahLst/>
            <a:cxnLst/>
            <a:rect l="l" t="t" r="r" b="b"/>
            <a:pathLst>
              <a:path w="3970020">
                <a:moveTo>
                  <a:pt x="0" y="0"/>
                </a:moveTo>
                <a:lnTo>
                  <a:pt x="3970020" y="0"/>
                </a:lnTo>
              </a:path>
            </a:pathLst>
          </a:custGeom>
          <a:ln w="15240">
            <a:solidFill>
              <a:srgbClr val="009F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154167" y="232409"/>
            <a:ext cx="3869690" cy="0"/>
          </a:xfrm>
          <a:custGeom>
            <a:avLst/>
            <a:gdLst/>
            <a:ahLst/>
            <a:cxnLst/>
            <a:rect l="l" t="t" r="r" b="b"/>
            <a:pathLst>
              <a:path w="3869690">
                <a:moveTo>
                  <a:pt x="0" y="0"/>
                </a:moveTo>
                <a:lnTo>
                  <a:pt x="3869436" y="0"/>
                </a:lnTo>
              </a:path>
            </a:pathLst>
          </a:custGeom>
          <a:ln w="13716">
            <a:solidFill>
              <a:srgbClr val="009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199888" y="244602"/>
            <a:ext cx="3778885" cy="0"/>
          </a:xfrm>
          <a:custGeom>
            <a:avLst/>
            <a:gdLst/>
            <a:ahLst/>
            <a:cxnLst/>
            <a:rect l="l" t="t" r="r" b="b"/>
            <a:pathLst>
              <a:path w="3778884">
                <a:moveTo>
                  <a:pt x="0" y="0"/>
                </a:moveTo>
                <a:lnTo>
                  <a:pt x="3778885" y="0"/>
                </a:lnTo>
              </a:path>
            </a:pathLst>
          </a:custGeom>
          <a:ln w="13715">
            <a:solidFill>
              <a:srgbClr val="00A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245608" y="256793"/>
            <a:ext cx="3688079" cy="0"/>
          </a:xfrm>
          <a:custGeom>
            <a:avLst/>
            <a:gdLst/>
            <a:ahLst/>
            <a:cxnLst/>
            <a:rect l="l" t="t" r="r" b="b"/>
            <a:pathLst>
              <a:path w="3688079">
                <a:moveTo>
                  <a:pt x="0" y="0"/>
                </a:moveTo>
                <a:lnTo>
                  <a:pt x="3688080" y="0"/>
                </a:lnTo>
              </a:path>
            </a:pathLst>
          </a:custGeom>
          <a:ln w="13716">
            <a:solidFill>
              <a:srgbClr val="00A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291328" y="270509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>
                <a:moveTo>
                  <a:pt x="0" y="0"/>
                </a:moveTo>
                <a:lnTo>
                  <a:pt x="3597529" y="0"/>
                </a:lnTo>
              </a:path>
            </a:pathLst>
          </a:custGeom>
          <a:ln w="13716">
            <a:solidFill>
              <a:srgbClr val="00A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337047" y="282702"/>
            <a:ext cx="3508375" cy="0"/>
          </a:xfrm>
          <a:custGeom>
            <a:avLst/>
            <a:gdLst/>
            <a:ahLst/>
            <a:cxnLst/>
            <a:rect l="l" t="t" r="r" b="b"/>
            <a:pathLst>
              <a:path w="3508375">
                <a:moveTo>
                  <a:pt x="0" y="0"/>
                </a:moveTo>
                <a:lnTo>
                  <a:pt x="3508248" y="0"/>
                </a:lnTo>
              </a:path>
            </a:pathLst>
          </a:custGeom>
          <a:ln w="13715">
            <a:solidFill>
              <a:srgbClr val="00A1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387340" y="296418"/>
            <a:ext cx="3408045" cy="0"/>
          </a:xfrm>
          <a:custGeom>
            <a:avLst/>
            <a:gdLst/>
            <a:ahLst/>
            <a:cxnLst/>
            <a:rect l="l" t="t" r="r" b="b"/>
            <a:pathLst>
              <a:path w="3408045">
                <a:moveTo>
                  <a:pt x="0" y="0"/>
                </a:moveTo>
                <a:lnTo>
                  <a:pt x="3407664" y="0"/>
                </a:lnTo>
              </a:path>
            </a:pathLst>
          </a:custGeom>
          <a:ln w="13716">
            <a:solidFill>
              <a:srgbClr val="00A1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433059" y="309372"/>
            <a:ext cx="3319145" cy="0"/>
          </a:xfrm>
          <a:custGeom>
            <a:avLst/>
            <a:gdLst/>
            <a:ahLst/>
            <a:cxnLst/>
            <a:rect l="l" t="t" r="r" b="b"/>
            <a:pathLst>
              <a:path w="3319145">
                <a:moveTo>
                  <a:pt x="0" y="0"/>
                </a:moveTo>
                <a:lnTo>
                  <a:pt x="3318637" y="0"/>
                </a:lnTo>
              </a:path>
            </a:pathLst>
          </a:custGeom>
          <a:ln w="15240">
            <a:solidFill>
              <a:srgbClr val="00A2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478779" y="328422"/>
            <a:ext cx="3228340" cy="0"/>
          </a:xfrm>
          <a:custGeom>
            <a:avLst/>
            <a:gdLst/>
            <a:ahLst/>
            <a:cxnLst/>
            <a:rect l="l" t="t" r="r" b="b"/>
            <a:pathLst>
              <a:path w="3228340">
                <a:moveTo>
                  <a:pt x="0" y="0"/>
                </a:moveTo>
                <a:lnTo>
                  <a:pt x="3227831" y="0"/>
                </a:lnTo>
              </a:path>
            </a:pathLst>
          </a:custGeom>
          <a:ln w="25907">
            <a:solidFill>
              <a:srgbClr val="00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585459" y="347472"/>
            <a:ext cx="3032125" cy="0"/>
          </a:xfrm>
          <a:custGeom>
            <a:avLst/>
            <a:gdLst/>
            <a:ahLst/>
            <a:cxnLst/>
            <a:rect l="l" t="t" r="r" b="b"/>
            <a:pathLst>
              <a:path w="3032125">
                <a:moveTo>
                  <a:pt x="0" y="0"/>
                </a:moveTo>
                <a:lnTo>
                  <a:pt x="3032124" y="0"/>
                </a:lnTo>
              </a:path>
            </a:pathLst>
          </a:custGeom>
          <a:ln w="15240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647944" y="361950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49" y="0"/>
                </a:lnTo>
              </a:path>
            </a:pathLst>
          </a:custGeom>
          <a:ln w="13715">
            <a:solidFill>
              <a:srgbClr val="00A3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704332" y="374141"/>
            <a:ext cx="2819400" cy="0"/>
          </a:xfrm>
          <a:custGeom>
            <a:avLst/>
            <a:gdLst/>
            <a:ahLst/>
            <a:cxnLst/>
            <a:rect l="l" t="t" r="r" b="b"/>
            <a:pathLst>
              <a:path w="2819400">
                <a:moveTo>
                  <a:pt x="0" y="0"/>
                </a:moveTo>
                <a:lnTo>
                  <a:pt x="2819399" y="0"/>
                </a:lnTo>
              </a:path>
            </a:pathLst>
          </a:custGeom>
          <a:ln w="13715">
            <a:solidFill>
              <a:srgbClr val="00A3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760720" y="386334"/>
            <a:ext cx="2717800" cy="0"/>
          </a:xfrm>
          <a:custGeom>
            <a:avLst/>
            <a:gdLst/>
            <a:ahLst/>
            <a:cxnLst/>
            <a:rect l="l" t="t" r="r" b="b"/>
            <a:pathLst>
              <a:path w="2717800">
                <a:moveTo>
                  <a:pt x="0" y="0"/>
                </a:moveTo>
                <a:lnTo>
                  <a:pt x="2717291" y="0"/>
                </a:lnTo>
              </a:path>
            </a:pathLst>
          </a:custGeom>
          <a:ln w="13715">
            <a:solidFill>
              <a:srgbClr val="00A4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818632" y="40005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548" y="0"/>
                </a:lnTo>
              </a:path>
            </a:pathLst>
          </a:custGeom>
          <a:ln w="13716">
            <a:solidFill>
              <a:srgbClr val="00A4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875020" y="413004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>
                <a:moveTo>
                  <a:pt x="0" y="0"/>
                </a:moveTo>
                <a:lnTo>
                  <a:pt x="2514600" y="0"/>
                </a:lnTo>
              </a:path>
            </a:pathLst>
          </a:custGeom>
          <a:ln w="15239">
            <a:solidFill>
              <a:srgbClr val="00A6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937503" y="425958"/>
            <a:ext cx="2403475" cy="0"/>
          </a:xfrm>
          <a:custGeom>
            <a:avLst/>
            <a:gdLst/>
            <a:ahLst/>
            <a:cxnLst/>
            <a:rect l="l" t="t" r="r" b="b"/>
            <a:pathLst>
              <a:path w="2403475">
                <a:moveTo>
                  <a:pt x="0" y="0"/>
                </a:moveTo>
                <a:lnTo>
                  <a:pt x="2403348" y="0"/>
                </a:lnTo>
              </a:path>
            </a:pathLst>
          </a:custGeom>
          <a:ln w="13715">
            <a:solidFill>
              <a:srgbClr val="00A6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993891" y="438912"/>
            <a:ext cx="2302510" cy="0"/>
          </a:xfrm>
          <a:custGeom>
            <a:avLst/>
            <a:gdLst/>
            <a:ahLst/>
            <a:cxnLst/>
            <a:rect l="l" t="t" r="r" b="b"/>
            <a:pathLst>
              <a:path w="2302509">
                <a:moveTo>
                  <a:pt x="0" y="0"/>
                </a:moveTo>
                <a:lnTo>
                  <a:pt x="2302129" y="0"/>
                </a:lnTo>
              </a:path>
            </a:pathLst>
          </a:custGeom>
          <a:ln w="15240">
            <a:solidFill>
              <a:srgbClr val="00A6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050279" y="451866"/>
            <a:ext cx="2200275" cy="0"/>
          </a:xfrm>
          <a:custGeom>
            <a:avLst/>
            <a:gdLst/>
            <a:ahLst/>
            <a:cxnLst/>
            <a:rect l="l" t="t" r="r" b="b"/>
            <a:pathLst>
              <a:path w="2200275">
                <a:moveTo>
                  <a:pt x="0" y="0"/>
                </a:moveTo>
                <a:lnTo>
                  <a:pt x="2200021" y="0"/>
                </a:lnTo>
              </a:path>
            </a:pathLst>
          </a:custGeom>
          <a:ln w="13715">
            <a:solidFill>
              <a:srgbClr val="00A7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108191" y="464058"/>
            <a:ext cx="2086610" cy="0"/>
          </a:xfrm>
          <a:custGeom>
            <a:avLst/>
            <a:gdLst/>
            <a:ahLst/>
            <a:cxnLst/>
            <a:rect l="l" t="t" r="r" b="b"/>
            <a:pathLst>
              <a:path w="2086609">
                <a:moveTo>
                  <a:pt x="0" y="0"/>
                </a:moveTo>
                <a:lnTo>
                  <a:pt x="2086356" y="0"/>
                </a:lnTo>
              </a:path>
            </a:pathLst>
          </a:custGeom>
          <a:ln w="13715">
            <a:solidFill>
              <a:srgbClr val="00A7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164579" y="477012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421" y="0"/>
                </a:lnTo>
              </a:path>
            </a:pathLst>
          </a:custGeom>
          <a:ln w="15240">
            <a:solidFill>
              <a:srgbClr val="00A7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227064" y="491490"/>
            <a:ext cx="1845945" cy="0"/>
          </a:xfrm>
          <a:custGeom>
            <a:avLst/>
            <a:gdLst/>
            <a:ahLst/>
            <a:cxnLst/>
            <a:rect l="l" t="t" r="r" b="b"/>
            <a:pathLst>
              <a:path w="1845945">
                <a:moveTo>
                  <a:pt x="0" y="0"/>
                </a:moveTo>
                <a:lnTo>
                  <a:pt x="1845564" y="0"/>
                </a:lnTo>
              </a:path>
            </a:pathLst>
          </a:custGeom>
          <a:ln w="13715">
            <a:solidFill>
              <a:srgbClr val="00A8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283452" y="503681"/>
            <a:ext cx="1732280" cy="0"/>
          </a:xfrm>
          <a:custGeom>
            <a:avLst/>
            <a:gdLst/>
            <a:ahLst/>
            <a:cxnLst/>
            <a:rect l="l" t="t" r="r" b="b"/>
            <a:pathLst>
              <a:path w="1732279">
                <a:moveTo>
                  <a:pt x="0" y="0"/>
                </a:moveTo>
                <a:lnTo>
                  <a:pt x="1732152" y="0"/>
                </a:lnTo>
              </a:path>
            </a:pathLst>
          </a:custGeom>
          <a:ln w="13715">
            <a:solidFill>
              <a:srgbClr val="00A8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348984" y="515873"/>
            <a:ext cx="1609090" cy="0"/>
          </a:xfrm>
          <a:custGeom>
            <a:avLst/>
            <a:gdLst/>
            <a:ahLst/>
            <a:cxnLst/>
            <a:rect l="l" t="t" r="r" b="b"/>
            <a:pathLst>
              <a:path w="1609090">
                <a:moveTo>
                  <a:pt x="0" y="0"/>
                </a:moveTo>
                <a:lnTo>
                  <a:pt x="1608709" y="0"/>
                </a:lnTo>
              </a:path>
            </a:pathLst>
          </a:custGeom>
          <a:ln w="13716">
            <a:solidFill>
              <a:srgbClr val="00A9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426708" y="529590"/>
            <a:ext cx="1458595" cy="0"/>
          </a:xfrm>
          <a:custGeom>
            <a:avLst/>
            <a:gdLst/>
            <a:ahLst/>
            <a:cxnLst/>
            <a:rect l="l" t="t" r="r" b="b"/>
            <a:pathLst>
              <a:path w="1458595">
                <a:moveTo>
                  <a:pt x="0" y="0"/>
                </a:moveTo>
                <a:lnTo>
                  <a:pt x="1458467" y="0"/>
                </a:lnTo>
              </a:path>
            </a:pathLst>
          </a:custGeom>
          <a:ln w="13715">
            <a:solidFill>
              <a:srgbClr val="00A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512052" y="543305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7" y="0"/>
                </a:lnTo>
              </a:path>
            </a:pathLst>
          </a:custGeom>
          <a:ln w="13715">
            <a:solidFill>
              <a:srgbClr val="00A9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589776" y="555498"/>
            <a:ext cx="1138555" cy="0"/>
          </a:xfrm>
          <a:custGeom>
            <a:avLst/>
            <a:gdLst/>
            <a:ahLst/>
            <a:cxnLst/>
            <a:rect l="l" t="t" r="r" b="b"/>
            <a:pathLst>
              <a:path w="1138554">
                <a:moveTo>
                  <a:pt x="0" y="0"/>
                </a:moveTo>
                <a:lnTo>
                  <a:pt x="1138427" y="0"/>
                </a:lnTo>
              </a:path>
            </a:pathLst>
          </a:custGeom>
          <a:ln w="13715">
            <a:solidFill>
              <a:srgbClr val="00AA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667500" y="568451"/>
            <a:ext cx="986155" cy="0"/>
          </a:xfrm>
          <a:custGeom>
            <a:avLst/>
            <a:gdLst/>
            <a:ahLst/>
            <a:cxnLst/>
            <a:rect l="l" t="t" r="r" b="b"/>
            <a:pathLst>
              <a:path w="986154">
                <a:moveTo>
                  <a:pt x="0" y="0"/>
                </a:moveTo>
                <a:lnTo>
                  <a:pt x="986027" y="0"/>
                </a:lnTo>
              </a:path>
            </a:pathLst>
          </a:custGeom>
          <a:ln w="15239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780276" y="581405"/>
            <a:ext cx="753110" cy="0"/>
          </a:xfrm>
          <a:custGeom>
            <a:avLst/>
            <a:gdLst/>
            <a:ahLst/>
            <a:cxnLst/>
            <a:rect l="l" t="t" r="r" b="b"/>
            <a:pathLst>
              <a:path w="753109">
                <a:moveTo>
                  <a:pt x="0" y="0"/>
                </a:moveTo>
                <a:lnTo>
                  <a:pt x="752855" y="0"/>
                </a:lnTo>
              </a:path>
            </a:pathLst>
          </a:custGeom>
          <a:ln w="13715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102729" y="597725"/>
            <a:ext cx="113664" cy="0"/>
          </a:xfrm>
          <a:custGeom>
            <a:avLst/>
            <a:gdLst/>
            <a:ahLst/>
            <a:cxnLst/>
            <a:rect l="l" t="t" r="r" b="b"/>
            <a:pathLst>
              <a:path w="113665">
                <a:moveTo>
                  <a:pt x="0" y="0"/>
                </a:moveTo>
                <a:lnTo>
                  <a:pt x="113665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7013193" y="595312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670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6958583" y="590423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410845" y="0"/>
                </a:lnTo>
              </a:path>
            </a:pathLst>
          </a:custGeom>
          <a:ln w="736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 txBox="1"/>
          <p:nvPr/>
        </p:nvSpPr>
        <p:spPr>
          <a:xfrm>
            <a:off x="1371346" y="1117981"/>
            <a:ext cx="6781165" cy="350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290955" indent="-228600">
              <a:lnSpc>
                <a:spcPct val="146800"/>
              </a:lnSpc>
              <a:spcBef>
                <a:spcPts val="100"/>
              </a:spcBef>
              <a:buClr>
                <a:srgbClr val="000000"/>
              </a:buClr>
              <a:buFont typeface="Symbol"/>
              <a:buChar char=""/>
              <a:tabLst>
                <a:tab pos="241300" algn="l"/>
              </a:tabLst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Transportation problem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one of 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linear  Programming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Problem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50300"/>
              </a:lnSpc>
              <a:spcBef>
                <a:spcPts val="1620"/>
              </a:spcBef>
              <a:buClr>
                <a:srgbClr val="000000"/>
              </a:buClr>
              <a:buFont typeface="Symbol"/>
              <a:buChar char=""/>
              <a:tabLst>
                <a:tab pos="241300" algn="l"/>
              </a:tabLst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objective is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to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minimize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the cost of distribution a  product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from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a no of sources or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origin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to a no of  destination in such a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manner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to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minimize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the total 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transportation</a:t>
            </a:r>
            <a:r>
              <a:rPr sz="2400" spc="-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cost.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4572" y="202692"/>
            <a:ext cx="9139427" cy="64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0" y="248411"/>
            <a:ext cx="9144000" cy="560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0" y="202692"/>
            <a:ext cx="9144000" cy="8991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 txBox="1">
            <a:spLocks noGrp="1"/>
          </p:cNvSpPr>
          <p:nvPr>
            <p:ph type="title"/>
          </p:nvPr>
        </p:nvSpPr>
        <p:spPr>
          <a:xfrm>
            <a:off x="889812" y="394462"/>
            <a:ext cx="28670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7E0000"/>
                </a:solidFill>
                <a:latin typeface="Calibri"/>
                <a:cs typeface="Calibri"/>
              </a:rPr>
              <a:t>Introduction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304800" y="125413"/>
            <a:ext cx="8382000" cy="660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 rot="464992">
            <a:off x="381000" y="990600"/>
            <a:ext cx="8153399" cy="487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590800"/>
            <a:ext cx="8126730" cy="430887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Maximization </a:t>
            </a:r>
            <a:r>
              <a:rPr lang="en-US" sz="2800">
                <a:solidFill>
                  <a:srgbClr val="FF0000"/>
                </a:solidFill>
              </a:rPr>
              <a:t>Transportation Problems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lum bright="20000"/>
          </a:blip>
          <a:srcRect/>
          <a:stretch>
            <a:fillRect/>
          </a:stretch>
        </p:blipFill>
        <p:spPr bwMode="auto">
          <a:xfrm>
            <a:off x="0" y="228599"/>
            <a:ext cx="9144000" cy="6629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lum bright="20000"/>
          </a:blip>
          <a:srcRect/>
          <a:stretch>
            <a:fillRect/>
          </a:stretch>
        </p:blipFill>
        <p:spPr bwMode="auto">
          <a:xfrm>
            <a:off x="304800" y="457200"/>
            <a:ext cx="86106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lum bright="20000"/>
          </a:blip>
          <a:srcRect/>
          <a:stretch>
            <a:fillRect/>
          </a:stretch>
        </p:blipFill>
        <p:spPr bwMode="auto">
          <a:xfrm>
            <a:off x="381000" y="457200"/>
            <a:ext cx="83058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7396" y="679450"/>
            <a:ext cx="7197090" cy="281686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00"/>
              </a:spcBef>
            </a:pP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For example</a:t>
            </a:r>
            <a:endParaRPr sz="2400">
              <a:latin typeface="Times New Roman"/>
              <a:cs typeface="Times New Roman"/>
            </a:endParaRPr>
          </a:p>
          <a:p>
            <a:pPr marL="322580" marR="30480" indent="-228600">
              <a:lnSpc>
                <a:spcPts val="4590"/>
              </a:lnSpc>
              <a:spcBef>
                <a:spcPts val="135"/>
              </a:spcBef>
              <a:buClr>
                <a:srgbClr val="000000"/>
              </a:buClr>
              <a:buFont typeface="Wingdings"/>
              <a:buChar char=""/>
              <a:tabLst>
                <a:tab pos="388620" algn="l"/>
              </a:tabLst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Manufacturer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has three plants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P</a:t>
            </a:r>
            <a:r>
              <a:rPr sz="2100" baseline="-21825" dirty="0">
                <a:solidFill>
                  <a:srgbClr val="001F5F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, P</a:t>
            </a:r>
            <a:r>
              <a:rPr sz="2100" baseline="-21825" dirty="0">
                <a:solidFill>
                  <a:srgbClr val="001F5F"/>
                </a:solidFill>
                <a:latin typeface="Times New Roman"/>
                <a:cs typeface="Times New Roman"/>
              </a:rPr>
              <a:t>2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,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P</a:t>
            </a:r>
            <a:r>
              <a:rPr sz="2100" spc="-7" baseline="-21825" dirty="0">
                <a:solidFill>
                  <a:srgbClr val="001F5F"/>
                </a:solidFill>
                <a:latin typeface="Times New Roman"/>
                <a:cs typeface="Times New Roman"/>
              </a:rPr>
              <a:t>3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producing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same 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products.</a:t>
            </a:r>
            <a:endParaRPr sz="2400">
              <a:latin typeface="Times New Roman"/>
              <a:cs typeface="Times New Roman"/>
            </a:endParaRPr>
          </a:p>
          <a:p>
            <a:pPr marL="387985" indent="-294640">
              <a:lnSpc>
                <a:spcPct val="100000"/>
              </a:lnSpc>
              <a:spcBef>
                <a:spcPts val="960"/>
              </a:spcBef>
              <a:buClr>
                <a:srgbClr val="000000"/>
              </a:buClr>
              <a:buFont typeface="Wingdings"/>
              <a:buChar char=""/>
              <a:tabLst>
                <a:tab pos="388620" algn="l"/>
              </a:tabLst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From these plants, 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product is transported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to</a:t>
            </a:r>
            <a:r>
              <a:rPr sz="2400" spc="-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three</a:t>
            </a:r>
            <a:endParaRPr sz="2400">
              <a:latin typeface="Times New Roman"/>
              <a:cs typeface="Times New Roman"/>
            </a:endParaRPr>
          </a:p>
          <a:p>
            <a:pPr marL="398780">
              <a:lnSpc>
                <a:spcPct val="100000"/>
              </a:lnSpc>
              <a:spcBef>
                <a:spcPts val="1660"/>
              </a:spcBef>
            </a:pP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warehouses W</a:t>
            </a:r>
            <a:r>
              <a:rPr sz="2100" spc="-7" baseline="-21825" dirty="0">
                <a:solidFill>
                  <a:srgbClr val="001F5F"/>
                </a:solidFill>
                <a:latin typeface="Times New Roman"/>
                <a:cs typeface="Times New Roman"/>
              </a:rPr>
              <a:t>1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, </a:t>
            </a:r>
            <a:r>
              <a:rPr sz="2400" spc="-10" dirty="0">
                <a:solidFill>
                  <a:srgbClr val="001F5F"/>
                </a:solidFill>
                <a:latin typeface="Times New Roman"/>
                <a:cs typeface="Times New Roman"/>
              </a:rPr>
              <a:t>W</a:t>
            </a:r>
            <a:r>
              <a:rPr sz="2100" spc="-15" baseline="-21825" dirty="0">
                <a:solidFill>
                  <a:srgbClr val="001F5F"/>
                </a:solidFill>
                <a:latin typeface="Times New Roman"/>
                <a:cs typeface="Times New Roman"/>
              </a:rPr>
              <a:t>2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and</a:t>
            </a:r>
            <a:r>
              <a:rPr sz="2400" spc="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W</a:t>
            </a:r>
            <a:r>
              <a:rPr sz="2100" spc="-7" baseline="-21825" dirty="0">
                <a:solidFill>
                  <a:srgbClr val="001F5F"/>
                </a:solidFill>
                <a:latin typeface="Times New Roman"/>
                <a:cs typeface="Times New Roman"/>
              </a:rPr>
              <a:t>3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6434"/>
            <a:ext cx="615950" cy="0"/>
          </a:xfrm>
          <a:custGeom>
            <a:avLst/>
            <a:gdLst/>
            <a:ahLst/>
            <a:cxnLst/>
            <a:rect l="l" t="t" r="r" b="b"/>
            <a:pathLst>
              <a:path w="615950">
                <a:moveTo>
                  <a:pt x="0" y="0"/>
                </a:moveTo>
                <a:lnTo>
                  <a:pt x="615950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81355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5">
                <a:moveTo>
                  <a:pt x="0" y="0"/>
                </a:moveTo>
                <a:lnTo>
                  <a:pt x="628015" y="0"/>
                </a:lnTo>
              </a:path>
            </a:pathLst>
          </a:custGeom>
          <a:ln w="8890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58609" y="682688"/>
            <a:ext cx="417195" cy="0"/>
          </a:xfrm>
          <a:custGeom>
            <a:avLst/>
            <a:gdLst/>
            <a:ahLst/>
            <a:cxnLst/>
            <a:rect l="l" t="t" r="r" b="b"/>
            <a:pathLst>
              <a:path w="417195">
                <a:moveTo>
                  <a:pt x="0" y="0"/>
                </a:moveTo>
                <a:lnTo>
                  <a:pt x="417195" y="0"/>
                </a:lnTo>
              </a:path>
            </a:pathLst>
          </a:custGeom>
          <a:ln w="9271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41134" y="677354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485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691895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>
                <a:moveTo>
                  <a:pt x="0" y="0"/>
                </a:moveTo>
                <a:lnTo>
                  <a:pt x="614641" y="0"/>
                </a:lnTo>
              </a:path>
            </a:pathLst>
          </a:custGeom>
          <a:ln w="9143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61098" y="68865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>
                <a:moveTo>
                  <a:pt x="0" y="0"/>
                </a:moveTo>
                <a:lnTo>
                  <a:pt x="151765" y="0"/>
                </a:lnTo>
              </a:path>
            </a:pathLst>
          </a:custGeom>
          <a:ln w="3175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701040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408" y="0"/>
                </a:lnTo>
              </a:path>
            </a:pathLst>
          </a:custGeom>
          <a:ln w="9144">
            <a:solidFill>
              <a:srgbClr val="009E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10183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9143">
            <a:solidFill>
              <a:srgbClr val="009D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18566"/>
            <a:ext cx="561340" cy="0"/>
          </a:xfrm>
          <a:custGeom>
            <a:avLst/>
            <a:gdLst/>
            <a:ahLst/>
            <a:cxnLst/>
            <a:rect l="l" t="t" r="r" b="b"/>
            <a:pathLst>
              <a:path w="561340">
                <a:moveTo>
                  <a:pt x="0" y="0"/>
                </a:moveTo>
                <a:lnTo>
                  <a:pt x="560832" y="0"/>
                </a:lnTo>
              </a:path>
            </a:pathLst>
          </a:custGeom>
          <a:ln w="10667">
            <a:solidFill>
              <a:srgbClr val="009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727709"/>
            <a:ext cx="543560" cy="0"/>
          </a:xfrm>
          <a:custGeom>
            <a:avLst/>
            <a:gdLst/>
            <a:ahLst/>
            <a:cxnLst/>
            <a:rect l="l" t="t" r="r" b="b"/>
            <a:pathLst>
              <a:path w="543560">
                <a:moveTo>
                  <a:pt x="0" y="0"/>
                </a:moveTo>
                <a:lnTo>
                  <a:pt x="543433" y="0"/>
                </a:lnTo>
              </a:path>
            </a:pathLst>
          </a:custGeom>
          <a:ln w="10668">
            <a:solidFill>
              <a:srgbClr val="009B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737616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5">
                <a:moveTo>
                  <a:pt x="0" y="0"/>
                </a:moveTo>
                <a:lnTo>
                  <a:pt x="522097" y="0"/>
                </a:lnTo>
              </a:path>
            </a:pathLst>
          </a:custGeom>
          <a:ln w="9143">
            <a:solidFill>
              <a:srgbClr val="009A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75133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>
                <a:moveTo>
                  <a:pt x="0" y="0"/>
                </a:moveTo>
                <a:lnTo>
                  <a:pt x="505333" y="0"/>
                </a:lnTo>
              </a:path>
            </a:pathLst>
          </a:custGeom>
          <a:ln w="18287">
            <a:solidFill>
              <a:srgbClr val="009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764286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392" y="0"/>
                </a:lnTo>
              </a:path>
            </a:pathLst>
          </a:custGeom>
          <a:ln w="10668">
            <a:solidFill>
              <a:srgbClr val="0096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773430"/>
            <a:ext cx="451484" cy="0"/>
          </a:xfrm>
          <a:custGeom>
            <a:avLst/>
            <a:gdLst/>
            <a:ahLst/>
            <a:cxnLst/>
            <a:rect l="l" t="t" r="r" b="b"/>
            <a:pathLst>
              <a:path w="451484">
                <a:moveTo>
                  <a:pt x="0" y="0"/>
                </a:moveTo>
                <a:lnTo>
                  <a:pt x="451104" y="0"/>
                </a:lnTo>
              </a:path>
            </a:pathLst>
          </a:custGeom>
          <a:ln w="10667">
            <a:solidFill>
              <a:srgbClr val="0095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783336"/>
            <a:ext cx="431165" cy="0"/>
          </a:xfrm>
          <a:custGeom>
            <a:avLst/>
            <a:gdLst/>
            <a:ahLst/>
            <a:cxnLst/>
            <a:rect l="l" t="t" r="r" b="b"/>
            <a:pathLst>
              <a:path w="431165">
                <a:moveTo>
                  <a:pt x="0" y="0"/>
                </a:moveTo>
                <a:lnTo>
                  <a:pt x="430656" y="0"/>
                </a:lnTo>
              </a:path>
            </a:pathLst>
          </a:custGeom>
          <a:ln w="9144">
            <a:solidFill>
              <a:srgbClr val="0094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792480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369" y="0"/>
                </a:lnTo>
              </a:path>
            </a:pathLst>
          </a:custGeom>
          <a:ln w="9143">
            <a:solidFill>
              <a:srgbClr val="0093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801623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9144">
            <a:solidFill>
              <a:srgbClr val="0092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810894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525" y="0"/>
                </a:lnTo>
              </a:path>
            </a:pathLst>
          </a:custGeom>
          <a:ln w="8889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805815"/>
            <a:ext cx="376555" cy="0"/>
          </a:xfrm>
          <a:custGeom>
            <a:avLst/>
            <a:gdLst/>
            <a:ahLst/>
            <a:cxnLst/>
            <a:rect l="l" t="t" r="r" b="b"/>
            <a:pathLst>
              <a:path w="376555">
                <a:moveTo>
                  <a:pt x="0" y="0"/>
                </a:moveTo>
                <a:lnTo>
                  <a:pt x="376428" y="0"/>
                </a:lnTo>
              </a:path>
            </a:pathLst>
          </a:custGeom>
          <a:ln w="3175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819150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1188" y="0"/>
                </a:lnTo>
              </a:path>
            </a:pathLst>
          </a:custGeom>
          <a:ln w="10668">
            <a:solidFill>
              <a:srgbClr val="009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829055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9143">
            <a:solidFill>
              <a:srgbClr val="0090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838200"/>
            <a:ext cx="327660" cy="0"/>
          </a:xfrm>
          <a:custGeom>
            <a:avLst/>
            <a:gdLst/>
            <a:ahLst/>
            <a:cxnLst/>
            <a:rect l="l" t="t" r="r" b="b"/>
            <a:pathLst>
              <a:path w="327660">
                <a:moveTo>
                  <a:pt x="0" y="0"/>
                </a:moveTo>
                <a:lnTo>
                  <a:pt x="327660" y="0"/>
                </a:lnTo>
              </a:path>
            </a:pathLst>
          </a:custGeom>
          <a:ln w="9144">
            <a:solidFill>
              <a:srgbClr val="008F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847344"/>
            <a:ext cx="311785" cy="0"/>
          </a:xfrm>
          <a:custGeom>
            <a:avLst/>
            <a:gdLst/>
            <a:ahLst/>
            <a:cxnLst/>
            <a:rect l="l" t="t" r="r" b="b"/>
            <a:pathLst>
              <a:path w="311785">
                <a:moveTo>
                  <a:pt x="0" y="0"/>
                </a:moveTo>
                <a:lnTo>
                  <a:pt x="311785" y="0"/>
                </a:lnTo>
              </a:path>
            </a:pathLst>
          </a:custGeom>
          <a:ln w="9143">
            <a:solidFill>
              <a:srgbClr val="008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855725"/>
            <a:ext cx="297180" cy="0"/>
          </a:xfrm>
          <a:custGeom>
            <a:avLst/>
            <a:gdLst/>
            <a:ahLst/>
            <a:cxnLst/>
            <a:rect l="l" t="t" r="r" b="b"/>
            <a:pathLst>
              <a:path w="297180">
                <a:moveTo>
                  <a:pt x="0" y="0"/>
                </a:moveTo>
                <a:lnTo>
                  <a:pt x="297180" y="0"/>
                </a:lnTo>
              </a:path>
            </a:pathLst>
          </a:custGeom>
          <a:ln w="10668">
            <a:solidFill>
              <a:srgbClr val="008D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864869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10667">
            <a:solidFill>
              <a:srgbClr val="008B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874775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>
                <a:moveTo>
                  <a:pt x="0" y="0"/>
                </a:moveTo>
                <a:lnTo>
                  <a:pt x="263652" y="0"/>
                </a:lnTo>
              </a:path>
            </a:pathLst>
          </a:custGeom>
          <a:ln w="9144">
            <a:solidFill>
              <a:srgbClr val="008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879347"/>
            <a:ext cx="246888" cy="149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02835" y="9144"/>
            <a:ext cx="4741545" cy="0"/>
          </a:xfrm>
          <a:custGeom>
            <a:avLst/>
            <a:gdLst/>
            <a:ahLst/>
            <a:cxnLst/>
            <a:rect l="l" t="t" r="r" b="b"/>
            <a:pathLst>
              <a:path w="4741545">
                <a:moveTo>
                  <a:pt x="0" y="0"/>
                </a:moveTo>
                <a:lnTo>
                  <a:pt x="4741164" y="0"/>
                </a:lnTo>
              </a:path>
            </a:pathLst>
          </a:custGeom>
          <a:ln w="18288">
            <a:solidFill>
              <a:srgbClr val="009A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50079" y="23622"/>
            <a:ext cx="4693285" cy="0"/>
          </a:xfrm>
          <a:custGeom>
            <a:avLst/>
            <a:gdLst/>
            <a:ahLst/>
            <a:cxnLst/>
            <a:rect l="l" t="t" r="r" b="b"/>
            <a:pathLst>
              <a:path w="4693284">
                <a:moveTo>
                  <a:pt x="0" y="0"/>
                </a:moveTo>
                <a:lnTo>
                  <a:pt x="4693285" y="0"/>
                </a:lnTo>
              </a:path>
            </a:pathLst>
          </a:custGeom>
          <a:ln w="13715">
            <a:solidFill>
              <a:srgbClr val="009A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89703" y="37338"/>
            <a:ext cx="4653915" cy="0"/>
          </a:xfrm>
          <a:custGeom>
            <a:avLst/>
            <a:gdLst/>
            <a:ahLst/>
            <a:cxnLst/>
            <a:rect l="l" t="t" r="r" b="b"/>
            <a:pathLst>
              <a:path w="4653915">
                <a:moveTo>
                  <a:pt x="0" y="0"/>
                </a:moveTo>
                <a:lnTo>
                  <a:pt x="4653661" y="0"/>
                </a:lnTo>
              </a:path>
            </a:pathLst>
          </a:custGeom>
          <a:ln w="13716">
            <a:solidFill>
              <a:srgbClr val="009B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26279" y="50292"/>
            <a:ext cx="4617720" cy="0"/>
          </a:xfrm>
          <a:custGeom>
            <a:avLst/>
            <a:gdLst/>
            <a:ahLst/>
            <a:cxnLst/>
            <a:rect l="l" t="t" r="r" b="b"/>
            <a:pathLst>
              <a:path w="4617720">
                <a:moveTo>
                  <a:pt x="0" y="0"/>
                </a:moveTo>
                <a:lnTo>
                  <a:pt x="4617720" y="0"/>
                </a:lnTo>
              </a:path>
            </a:pathLst>
          </a:custGeom>
          <a:ln w="15239">
            <a:solidFill>
              <a:srgbClr val="009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65903" y="63246"/>
            <a:ext cx="4578350" cy="0"/>
          </a:xfrm>
          <a:custGeom>
            <a:avLst/>
            <a:gdLst/>
            <a:ahLst/>
            <a:cxnLst/>
            <a:rect l="l" t="t" r="r" b="b"/>
            <a:pathLst>
              <a:path w="4578350">
                <a:moveTo>
                  <a:pt x="0" y="0"/>
                </a:moveTo>
                <a:lnTo>
                  <a:pt x="4578096" y="0"/>
                </a:lnTo>
              </a:path>
            </a:pathLst>
          </a:custGeom>
          <a:ln w="13715">
            <a:solidFill>
              <a:srgbClr val="009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08576" y="75438"/>
            <a:ext cx="4535805" cy="0"/>
          </a:xfrm>
          <a:custGeom>
            <a:avLst/>
            <a:gdLst/>
            <a:ahLst/>
            <a:cxnLst/>
            <a:rect l="l" t="t" r="r" b="b"/>
            <a:pathLst>
              <a:path w="4535805">
                <a:moveTo>
                  <a:pt x="0" y="0"/>
                </a:moveTo>
                <a:lnTo>
                  <a:pt x="4535424" y="0"/>
                </a:lnTo>
              </a:path>
            </a:pathLst>
          </a:custGeom>
          <a:ln w="13716">
            <a:solidFill>
              <a:srgbClr val="009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49723" y="88392"/>
            <a:ext cx="449453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276" y="0"/>
                </a:lnTo>
              </a:path>
            </a:pathLst>
          </a:custGeom>
          <a:ln w="15239">
            <a:solidFill>
              <a:srgbClr val="009C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95444" y="102870"/>
            <a:ext cx="4448810" cy="0"/>
          </a:xfrm>
          <a:custGeom>
            <a:avLst/>
            <a:gdLst/>
            <a:ahLst/>
            <a:cxnLst/>
            <a:rect l="l" t="t" r="r" b="b"/>
            <a:pathLst>
              <a:path w="4448809">
                <a:moveTo>
                  <a:pt x="0" y="0"/>
                </a:moveTo>
                <a:lnTo>
                  <a:pt x="4448556" y="0"/>
                </a:lnTo>
              </a:path>
            </a:pathLst>
          </a:custGeom>
          <a:ln w="13716">
            <a:solidFill>
              <a:srgbClr val="009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38115" y="115062"/>
            <a:ext cx="4406265" cy="0"/>
          </a:xfrm>
          <a:custGeom>
            <a:avLst/>
            <a:gdLst/>
            <a:ahLst/>
            <a:cxnLst/>
            <a:rect l="l" t="t" r="r" b="b"/>
            <a:pathLst>
              <a:path w="4406265">
                <a:moveTo>
                  <a:pt x="0" y="0"/>
                </a:moveTo>
                <a:lnTo>
                  <a:pt x="4405884" y="0"/>
                </a:lnTo>
              </a:path>
            </a:pathLst>
          </a:custGeom>
          <a:ln w="13716">
            <a:solidFill>
              <a:srgbClr val="009D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779264" y="127254"/>
            <a:ext cx="4364990" cy="0"/>
          </a:xfrm>
          <a:custGeom>
            <a:avLst/>
            <a:gdLst/>
            <a:ahLst/>
            <a:cxnLst/>
            <a:rect l="l" t="t" r="r" b="b"/>
            <a:pathLst>
              <a:path w="4364990">
                <a:moveTo>
                  <a:pt x="0" y="0"/>
                </a:moveTo>
                <a:lnTo>
                  <a:pt x="4364736" y="0"/>
                </a:lnTo>
              </a:path>
            </a:pathLst>
          </a:custGeom>
          <a:ln w="13715">
            <a:solidFill>
              <a:srgbClr val="009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23459" y="140970"/>
            <a:ext cx="4320540" cy="0"/>
          </a:xfrm>
          <a:custGeom>
            <a:avLst/>
            <a:gdLst/>
            <a:ahLst/>
            <a:cxnLst/>
            <a:rect l="l" t="t" r="r" b="b"/>
            <a:pathLst>
              <a:path w="4320540">
                <a:moveTo>
                  <a:pt x="0" y="0"/>
                </a:moveTo>
                <a:lnTo>
                  <a:pt x="4320540" y="0"/>
                </a:lnTo>
              </a:path>
            </a:pathLst>
          </a:custGeom>
          <a:ln w="13716">
            <a:solidFill>
              <a:srgbClr val="009E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69179" y="153162"/>
            <a:ext cx="4274820" cy="0"/>
          </a:xfrm>
          <a:custGeom>
            <a:avLst/>
            <a:gdLst/>
            <a:ahLst/>
            <a:cxnLst/>
            <a:rect l="l" t="t" r="r" b="b"/>
            <a:pathLst>
              <a:path w="4274820">
                <a:moveTo>
                  <a:pt x="0" y="0"/>
                </a:moveTo>
                <a:lnTo>
                  <a:pt x="4274820" y="0"/>
                </a:lnTo>
              </a:path>
            </a:pathLst>
          </a:custGeom>
          <a:ln w="13716">
            <a:solidFill>
              <a:srgbClr val="009E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19471" y="166878"/>
            <a:ext cx="4224020" cy="0"/>
          </a:xfrm>
          <a:custGeom>
            <a:avLst/>
            <a:gdLst/>
            <a:ahLst/>
            <a:cxnLst/>
            <a:rect l="l" t="t" r="r" b="b"/>
            <a:pathLst>
              <a:path w="4224020">
                <a:moveTo>
                  <a:pt x="0" y="0"/>
                </a:moveTo>
                <a:lnTo>
                  <a:pt x="4223893" y="0"/>
                </a:lnTo>
              </a:path>
            </a:pathLst>
          </a:custGeom>
          <a:ln w="13715">
            <a:solidFill>
              <a:srgbClr val="009E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65191" y="179831"/>
            <a:ext cx="4178935" cy="0"/>
          </a:xfrm>
          <a:custGeom>
            <a:avLst/>
            <a:gdLst/>
            <a:ahLst/>
            <a:cxnLst/>
            <a:rect l="l" t="t" r="r" b="b"/>
            <a:pathLst>
              <a:path w="4178934">
                <a:moveTo>
                  <a:pt x="0" y="0"/>
                </a:moveTo>
                <a:lnTo>
                  <a:pt x="4178808" y="0"/>
                </a:lnTo>
              </a:path>
            </a:pathLst>
          </a:custGeom>
          <a:ln w="15240">
            <a:solidFill>
              <a:srgbClr val="009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10911" y="192786"/>
            <a:ext cx="4133215" cy="0"/>
          </a:xfrm>
          <a:custGeom>
            <a:avLst/>
            <a:gdLst/>
            <a:ahLst/>
            <a:cxnLst/>
            <a:rect l="l" t="t" r="r" b="b"/>
            <a:pathLst>
              <a:path w="4133215">
                <a:moveTo>
                  <a:pt x="0" y="0"/>
                </a:moveTo>
                <a:lnTo>
                  <a:pt x="4133088" y="0"/>
                </a:lnTo>
              </a:path>
            </a:pathLst>
          </a:custGeom>
          <a:ln w="13716">
            <a:solidFill>
              <a:srgbClr val="009F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56632" y="204977"/>
            <a:ext cx="4060825" cy="0"/>
          </a:xfrm>
          <a:custGeom>
            <a:avLst/>
            <a:gdLst/>
            <a:ahLst/>
            <a:cxnLst/>
            <a:rect l="l" t="t" r="r" b="b"/>
            <a:pathLst>
              <a:path w="4060825">
                <a:moveTo>
                  <a:pt x="0" y="0"/>
                </a:moveTo>
                <a:lnTo>
                  <a:pt x="4060824" y="0"/>
                </a:lnTo>
              </a:path>
            </a:pathLst>
          </a:custGeom>
          <a:ln w="13715">
            <a:solidFill>
              <a:srgbClr val="009F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02352" y="217931"/>
            <a:ext cx="3970020" cy="0"/>
          </a:xfrm>
          <a:custGeom>
            <a:avLst/>
            <a:gdLst/>
            <a:ahLst/>
            <a:cxnLst/>
            <a:rect l="l" t="t" r="r" b="b"/>
            <a:pathLst>
              <a:path w="3970020">
                <a:moveTo>
                  <a:pt x="0" y="0"/>
                </a:moveTo>
                <a:lnTo>
                  <a:pt x="3970020" y="0"/>
                </a:lnTo>
              </a:path>
            </a:pathLst>
          </a:custGeom>
          <a:ln w="15240">
            <a:solidFill>
              <a:srgbClr val="009F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54167" y="232409"/>
            <a:ext cx="3869690" cy="0"/>
          </a:xfrm>
          <a:custGeom>
            <a:avLst/>
            <a:gdLst/>
            <a:ahLst/>
            <a:cxnLst/>
            <a:rect l="l" t="t" r="r" b="b"/>
            <a:pathLst>
              <a:path w="3869690">
                <a:moveTo>
                  <a:pt x="0" y="0"/>
                </a:moveTo>
                <a:lnTo>
                  <a:pt x="3869436" y="0"/>
                </a:lnTo>
              </a:path>
            </a:pathLst>
          </a:custGeom>
          <a:ln w="13716">
            <a:solidFill>
              <a:srgbClr val="009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99888" y="244602"/>
            <a:ext cx="3778885" cy="0"/>
          </a:xfrm>
          <a:custGeom>
            <a:avLst/>
            <a:gdLst/>
            <a:ahLst/>
            <a:cxnLst/>
            <a:rect l="l" t="t" r="r" b="b"/>
            <a:pathLst>
              <a:path w="3778884">
                <a:moveTo>
                  <a:pt x="0" y="0"/>
                </a:moveTo>
                <a:lnTo>
                  <a:pt x="3778885" y="0"/>
                </a:lnTo>
              </a:path>
            </a:pathLst>
          </a:custGeom>
          <a:ln w="13715">
            <a:solidFill>
              <a:srgbClr val="00A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245608" y="256793"/>
            <a:ext cx="3688079" cy="0"/>
          </a:xfrm>
          <a:custGeom>
            <a:avLst/>
            <a:gdLst/>
            <a:ahLst/>
            <a:cxnLst/>
            <a:rect l="l" t="t" r="r" b="b"/>
            <a:pathLst>
              <a:path w="3688079">
                <a:moveTo>
                  <a:pt x="0" y="0"/>
                </a:moveTo>
                <a:lnTo>
                  <a:pt x="3688080" y="0"/>
                </a:lnTo>
              </a:path>
            </a:pathLst>
          </a:custGeom>
          <a:ln w="13716">
            <a:solidFill>
              <a:srgbClr val="00A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91328" y="270509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>
                <a:moveTo>
                  <a:pt x="0" y="0"/>
                </a:moveTo>
                <a:lnTo>
                  <a:pt x="3597529" y="0"/>
                </a:lnTo>
              </a:path>
            </a:pathLst>
          </a:custGeom>
          <a:ln w="13716">
            <a:solidFill>
              <a:srgbClr val="00A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37047" y="282702"/>
            <a:ext cx="3508375" cy="0"/>
          </a:xfrm>
          <a:custGeom>
            <a:avLst/>
            <a:gdLst/>
            <a:ahLst/>
            <a:cxnLst/>
            <a:rect l="l" t="t" r="r" b="b"/>
            <a:pathLst>
              <a:path w="3508375">
                <a:moveTo>
                  <a:pt x="0" y="0"/>
                </a:moveTo>
                <a:lnTo>
                  <a:pt x="3508248" y="0"/>
                </a:lnTo>
              </a:path>
            </a:pathLst>
          </a:custGeom>
          <a:ln w="13715">
            <a:solidFill>
              <a:srgbClr val="00A1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87340" y="296418"/>
            <a:ext cx="3408045" cy="0"/>
          </a:xfrm>
          <a:custGeom>
            <a:avLst/>
            <a:gdLst/>
            <a:ahLst/>
            <a:cxnLst/>
            <a:rect l="l" t="t" r="r" b="b"/>
            <a:pathLst>
              <a:path w="3408045">
                <a:moveTo>
                  <a:pt x="0" y="0"/>
                </a:moveTo>
                <a:lnTo>
                  <a:pt x="3407664" y="0"/>
                </a:lnTo>
              </a:path>
            </a:pathLst>
          </a:custGeom>
          <a:ln w="13716">
            <a:solidFill>
              <a:srgbClr val="00A1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33059" y="309372"/>
            <a:ext cx="3319145" cy="0"/>
          </a:xfrm>
          <a:custGeom>
            <a:avLst/>
            <a:gdLst/>
            <a:ahLst/>
            <a:cxnLst/>
            <a:rect l="l" t="t" r="r" b="b"/>
            <a:pathLst>
              <a:path w="3319145">
                <a:moveTo>
                  <a:pt x="0" y="0"/>
                </a:moveTo>
                <a:lnTo>
                  <a:pt x="3318637" y="0"/>
                </a:lnTo>
              </a:path>
            </a:pathLst>
          </a:custGeom>
          <a:ln w="15240">
            <a:solidFill>
              <a:srgbClr val="00A2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78779" y="328422"/>
            <a:ext cx="3228340" cy="0"/>
          </a:xfrm>
          <a:custGeom>
            <a:avLst/>
            <a:gdLst/>
            <a:ahLst/>
            <a:cxnLst/>
            <a:rect l="l" t="t" r="r" b="b"/>
            <a:pathLst>
              <a:path w="3228340">
                <a:moveTo>
                  <a:pt x="0" y="0"/>
                </a:moveTo>
                <a:lnTo>
                  <a:pt x="3227831" y="0"/>
                </a:lnTo>
              </a:path>
            </a:pathLst>
          </a:custGeom>
          <a:ln w="25907">
            <a:solidFill>
              <a:srgbClr val="00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85459" y="347472"/>
            <a:ext cx="3032125" cy="0"/>
          </a:xfrm>
          <a:custGeom>
            <a:avLst/>
            <a:gdLst/>
            <a:ahLst/>
            <a:cxnLst/>
            <a:rect l="l" t="t" r="r" b="b"/>
            <a:pathLst>
              <a:path w="3032125">
                <a:moveTo>
                  <a:pt x="0" y="0"/>
                </a:moveTo>
                <a:lnTo>
                  <a:pt x="3032124" y="0"/>
                </a:lnTo>
              </a:path>
            </a:pathLst>
          </a:custGeom>
          <a:ln w="15240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647944" y="361950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49" y="0"/>
                </a:lnTo>
              </a:path>
            </a:pathLst>
          </a:custGeom>
          <a:ln w="13715">
            <a:solidFill>
              <a:srgbClr val="00A3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04332" y="374141"/>
            <a:ext cx="2819400" cy="0"/>
          </a:xfrm>
          <a:custGeom>
            <a:avLst/>
            <a:gdLst/>
            <a:ahLst/>
            <a:cxnLst/>
            <a:rect l="l" t="t" r="r" b="b"/>
            <a:pathLst>
              <a:path w="2819400">
                <a:moveTo>
                  <a:pt x="0" y="0"/>
                </a:moveTo>
                <a:lnTo>
                  <a:pt x="2819399" y="0"/>
                </a:lnTo>
              </a:path>
            </a:pathLst>
          </a:custGeom>
          <a:ln w="13715">
            <a:solidFill>
              <a:srgbClr val="00A3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760720" y="386334"/>
            <a:ext cx="2717800" cy="0"/>
          </a:xfrm>
          <a:custGeom>
            <a:avLst/>
            <a:gdLst/>
            <a:ahLst/>
            <a:cxnLst/>
            <a:rect l="l" t="t" r="r" b="b"/>
            <a:pathLst>
              <a:path w="2717800">
                <a:moveTo>
                  <a:pt x="0" y="0"/>
                </a:moveTo>
                <a:lnTo>
                  <a:pt x="2717291" y="0"/>
                </a:lnTo>
              </a:path>
            </a:pathLst>
          </a:custGeom>
          <a:ln w="13715">
            <a:solidFill>
              <a:srgbClr val="00A4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18632" y="40005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548" y="0"/>
                </a:lnTo>
              </a:path>
            </a:pathLst>
          </a:custGeom>
          <a:ln w="13716">
            <a:solidFill>
              <a:srgbClr val="00A4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75020" y="413004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>
                <a:moveTo>
                  <a:pt x="0" y="0"/>
                </a:moveTo>
                <a:lnTo>
                  <a:pt x="2514600" y="0"/>
                </a:lnTo>
              </a:path>
            </a:pathLst>
          </a:custGeom>
          <a:ln w="15239">
            <a:solidFill>
              <a:srgbClr val="00A6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937503" y="425958"/>
            <a:ext cx="2403475" cy="0"/>
          </a:xfrm>
          <a:custGeom>
            <a:avLst/>
            <a:gdLst/>
            <a:ahLst/>
            <a:cxnLst/>
            <a:rect l="l" t="t" r="r" b="b"/>
            <a:pathLst>
              <a:path w="2403475">
                <a:moveTo>
                  <a:pt x="0" y="0"/>
                </a:moveTo>
                <a:lnTo>
                  <a:pt x="2403348" y="0"/>
                </a:lnTo>
              </a:path>
            </a:pathLst>
          </a:custGeom>
          <a:ln w="13715">
            <a:solidFill>
              <a:srgbClr val="00A6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93891" y="438912"/>
            <a:ext cx="2302510" cy="0"/>
          </a:xfrm>
          <a:custGeom>
            <a:avLst/>
            <a:gdLst/>
            <a:ahLst/>
            <a:cxnLst/>
            <a:rect l="l" t="t" r="r" b="b"/>
            <a:pathLst>
              <a:path w="2302509">
                <a:moveTo>
                  <a:pt x="0" y="0"/>
                </a:moveTo>
                <a:lnTo>
                  <a:pt x="2302129" y="0"/>
                </a:lnTo>
              </a:path>
            </a:pathLst>
          </a:custGeom>
          <a:ln w="15240">
            <a:solidFill>
              <a:srgbClr val="00A6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50279" y="451866"/>
            <a:ext cx="2200275" cy="0"/>
          </a:xfrm>
          <a:custGeom>
            <a:avLst/>
            <a:gdLst/>
            <a:ahLst/>
            <a:cxnLst/>
            <a:rect l="l" t="t" r="r" b="b"/>
            <a:pathLst>
              <a:path w="2200275">
                <a:moveTo>
                  <a:pt x="0" y="0"/>
                </a:moveTo>
                <a:lnTo>
                  <a:pt x="2200021" y="0"/>
                </a:lnTo>
              </a:path>
            </a:pathLst>
          </a:custGeom>
          <a:ln w="13715">
            <a:solidFill>
              <a:srgbClr val="00A7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108191" y="464058"/>
            <a:ext cx="2086610" cy="0"/>
          </a:xfrm>
          <a:custGeom>
            <a:avLst/>
            <a:gdLst/>
            <a:ahLst/>
            <a:cxnLst/>
            <a:rect l="l" t="t" r="r" b="b"/>
            <a:pathLst>
              <a:path w="2086609">
                <a:moveTo>
                  <a:pt x="0" y="0"/>
                </a:moveTo>
                <a:lnTo>
                  <a:pt x="2086356" y="0"/>
                </a:lnTo>
              </a:path>
            </a:pathLst>
          </a:custGeom>
          <a:ln w="13715">
            <a:solidFill>
              <a:srgbClr val="00A7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164579" y="477012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421" y="0"/>
                </a:lnTo>
              </a:path>
            </a:pathLst>
          </a:custGeom>
          <a:ln w="15240">
            <a:solidFill>
              <a:srgbClr val="00A7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227064" y="491490"/>
            <a:ext cx="1845945" cy="0"/>
          </a:xfrm>
          <a:custGeom>
            <a:avLst/>
            <a:gdLst/>
            <a:ahLst/>
            <a:cxnLst/>
            <a:rect l="l" t="t" r="r" b="b"/>
            <a:pathLst>
              <a:path w="1845945">
                <a:moveTo>
                  <a:pt x="0" y="0"/>
                </a:moveTo>
                <a:lnTo>
                  <a:pt x="1845564" y="0"/>
                </a:lnTo>
              </a:path>
            </a:pathLst>
          </a:custGeom>
          <a:ln w="13715">
            <a:solidFill>
              <a:srgbClr val="00A8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283452" y="503681"/>
            <a:ext cx="1732280" cy="0"/>
          </a:xfrm>
          <a:custGeom>
            <a:avLst/>
            <a:gdLst/>
            <a:ahLst/>
            <a:cxnLst/>
            <a:rect l="l" t="t" r="r" b="b"/>
            <a:pathLst>
              <a:path w="1732279">
                <a:moveTo>
                  <a:pt x="0" y="0"/>
                </a:moveTo>
                <a:lnTo>
                  <a:pt x="1732152" y="0"/>
                </a:lnTo>
              </a:path>
            </a:pathLst>
          </a:custGeom>
          <a:ln w="13715">
            <a:solidFill>
              <a:srgbClr val="00A8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348984" y="515873"/>
            <a:ext cx="1609090" cy="0"/>
          </a:xfrm>
          <a:custGeom>
            <a:avLst/>
            <a:gdLst/>
            <a:ahLst/>
            <a:cxnLst/>
            <a:rect l="l" t="t" r="r" b="b"/>
            <a:pathLst>
              <a:path w="1609090">
                <a:moveTo>
                  <a:pt x="0" y="0"/>
                </a:moveTo>
                <a:lnTo>
                  <a:pt x="1608709" y="0"/>
                </a:lnTo>
              </a:path>
            </a:pathLst>
          </a:custGeom>
          <a:ln w="13716">
            <a:solidFill>
              <a:srgbClr val="00A9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426708" y="529590"/>
            <a:ext cx="1458595" cy="0"/>
          </a:xfrm>
          <a:custGeom>
            <a:avLst/>
            <a:gdLst/>
            <a:ahLst/>
            <a:cxnLst/>
            <a:rect l="l" t="t" r="r" b="b"/>
            <a:pathLst>
              <a:path w="1458595">
                <a:moveTo>
                  <a:pt x="0" y="0"/>
                </a:moveTo>
                <a:lnTo>
                  <a:pt x="1458467" y="0"/>
                </a:lnTo>
              </a:path>
            </a:pathLst>
          </a:custGeom>
          <a:ln w="13715">
            <a:solidFill>
              <a:srgbClr val="00A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512052" y="543305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7" y="0"/>
                </a:lnTo>
              </a:path>
            </a:pathLst>
          </a:custGeom>
          <a:ln w="13715">
            <a:solidFill>
              <a:srgbClr val="00A9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589776" y="555498"/>
            <a:ext cx="1138555" cy="0"/>
          </a:xfrm>
          <a:custGeom>
            <a:avLst/>
            <a:gdLst/>
            <a:ahLst/>
            <a:cxnLst/>
            <a:rect l="l" t="t" r="r" b="b"/>
            <a:pathLst>
              <a:path w="1138554">
                <a:moveTo>
                  <a:pt x="0" y="0"/>
                </a:moveTo>
                <a:lnTo>
                  <a:pt x="1138427" y="0"/>
                </a:lnTo>
              </a:path>
            </a:pathLst>
          </a:custGeom>
          <a:ln w="13715">
            <a:solidFill>
              <a:srgbClr val="00AA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67500" y="568451"/>
            <a:ext cx="986155" cy="0"/>
          </a:xfrm>
          <a:custGeom>
            <a:avLst/>
            <a:gdLst/>
            <a:ahLst/>
            <a:cxnLst/>
            <a:rect l="l" t="t" r="r" b="b"/>
            <a:pathLst>
              <a:path w="986154">
                <a:moveTo>
                  <a:pt x="0" y="0"/>
                </a:moveTo>
                <a:lnTo>
                  <a:pt x="986027" y="0"/>
                </a:lnTo>
              </a:path>
            </a:pathLst>
          </a:custGeom>
          <a:ln w="15239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80276" y="581405"/>
            <a:ext cx="753110" cy="0"/>
          </a:xfrm>
          <a:custGeom>
            <a:avLst/>
            <a:gdLst/>
            <a:ahLst/>
            <a:cxnLst/>
            <a:rect l="l" t="t" r="r" b="b"/>
            <a:pathLst>
              <a:path w="753109">
                <a:moveTo>
                  <a:pt x="0" y="0"/>
                </a:moveTo>
                <a:lnTo>
                  <a:pt x="752855" y="0"/>
                </a:lnTo>
              </a:path>
            </a:pathLst>
          </a:custGeom>
          <a:ln w="13715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102729" y="597725"/>
            <a:ext cx="113664" cy="0"/>
          </a:xfrm>
          <a:custGeom>
            <a:avLst/>
            <a:gdLst/>
            <a:ahLst/>
            <a:cxnLst/>
            <a:rect l="l" t="t" r="r" b="b"/>
            <a:pathLst>
              <a:path w="113665">
                <a:moveTo>
                  <a:pt x="0" y="0"/>
                </a:moveTo>
                <a:lnTo>
                  <a:pt x="113665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13193" y="595312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670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958583" y="590423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410845" y="0"/>
                </a:lnTo>
              </a:path>
            </a:pathLst>
          </a:custGeom>
          <a:ln w="736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356108" y="1322197"/>
            <a:ext cx="7770495" cy="1657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3220" marR="5080" indent="-350520">
              <a:lnSpc>
                <a:spcPct val="148600"/>
              </a:lnSpc>
              <a:spcBef>
                <a:spcPts val="105"/>
              </a:spcBef>
              <a:buFont typeface="Wingdings"/>
              <a:buChar char=""/>
              <a:tabLst>
                <a:tab pos="558165" algn="l"/>
                <a:tab pos="558800" algn="l"/>
              </a:tabLst>
            </a:pPr>
            <a:r>
              <a:rPr sz="2400" spc="55" dirty="0">
                <a:solidFill>
                  <a:srgbClr val="001F5F"/>
                </a:solidFill>
                <a:latin typeface="Times New Roman"/>
                <a:cs typeface="Times New Roman"/>
              </a:rPr>
              <a:t>Each</a:t>
            </a:r>
            <a:r>
              <a:rPr sz="2400" spc="-2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45" dirty="0">
                <a:solidFill>
                  <a:srgbClr val="001F5F"/>
                </a:solidFill>
                <a:latin typeface="Times New Roman"/>
                <a:cs typeface="Times New Roman"/>
              </a:rPr>
              <a:t>plant</a:t>
            </a:r>
            <a:r>
              <a:rPr sz="2400" spc="-20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55" dirty="0">
                <a:solidFill>
                  <a:srgbClr val="001F5F"/>
                </a:solidFill>
                <a:latin typeface="Times New Roman"/>
                <a:cs typeface="Times New Roman"/>
              </a:rPr>
              <a:t>has</a:t>
            </a:r>
            <a:r>
              <a:rPr sz="2400" spc="-2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50" dirty="0">
                <a:solidFill>
                  <a:srgbClr val="001F5F"/>
                </a:solidFill>
                <a:latin typeface="Times New Roman"/>
                <a:cs typeface="Times New Roman"/>
              </a:rPr>
              <a:t>a</a:t>
            </a:r>
            <a:r>
              <a:rPr sz="2400" spc="-2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45" dirty="0">
                <a:solidFill>
                  <a:srgbClr val="001F5F"/>
                </a:solidFill>
                <a:latin typeface="Times New Roman"/>
                <a:cs typeface="Times New Roman"/>
              </a:rPr>
              <a:t>limited</a:t>
            </a:r>
            <a:r>
              <a:rPr sz="2400" spc="-19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45" dirty="0">
                <a:solidFill>
                  <a:srgbClr val="001F5F"/>
                </a:solidFill>
                <a:latin typeface="Times New Roman"/>
                <a:cs typeface="Times New Roman"/>
              </a:rPr>
              <a:t>capacity,</a:t>
            </a:r>
            <a:r>
              <a:rPr sz="2400" spc="-2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55" dirty="0">
                <a:solidFill>
                  <a:srgbClr val="001F5F"/>
                </a:solidFill>
                <a:latin typeface="Times New Roman"/>
                <a:cs typeface="Times New Roman"/>
              </a:rPr>
              <a:t>and</a:t>
            </a:r>
            <a:r>
              <a:rPr sz="2400" spc="-20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50" dirty="0">
                <a:solidFill>
                  <a:srgbClr val="001F5F"/>
                </a:solidFill>
                <a:latin typeface="Times New Roman"/>
                <a:cs typeface="Times New Roman"/>
              </a:rPr>
              <a:t>each</a:t>
            </a:r>
            <a:r>
              <a:rPr sz="2400" spc="-19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55" dirty="0">
                <a:solidFill>
                  <a:srgbClr val="001F5F"/>
                </a:solidFill>
                <a:latin typeface="Times New Roman"/>
                <a:cs typeface="Times New Roman"/>
              </a:rPr>
              <a:t>warehouse</a:t>
            </a:r>
            <a:r>
              <a:rPr sz="2400" spc="-2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50" dirty="0">
                <a:solidFill>
                  <a:srgbClr val="001F5F"/>
                </a:solidFill>
                <a:latin typeface="Times New Roman"/>
                <a:cs typeface="Times New Roman"/>
              </a:rPr>
              <a:t>has  </a:t>
            </a:r>
            <a:r>
              <a:rPr sz="2400" spc="65" dirty="0">
                <a:solidFill>
                  <a:srgbClr val="001F5F"/>
                </a:solidFill>
                <a:latin typeface="Times New Roman"/>
                <a:cs typeface="Times New Roman"/>
              </a:rPr>
              <a:t>specificdemand. </a:t>
            </a:r>
            <a:r>
              <a:rPr sz="2400" spc="55" dirty="0">
                <a:solidFill>
                  <a:srgbClr val="001F5F"/>
                </a:solidFill>
                <a:latin typeface="Times New Roman"/>
                <a:cs typeface="Times New Roman"/>
              </a:rPr>
              <a:t>Each </a:t>
            </a:r>
            <a:r>
              <a:rPr sz="2400" spc="65" dirty="0">
                <a:solidFill>
                  <a:srgbClr val="001F5F"/>
                </a:solidFill>
                <a:latin typeface="Times New Roman"/>
                <a:cs typeface="Times New Roman"/>
              </a:rPr>
              <a:t>planttransport </a:t>
            </a:r>
            <a:r>
              <a:rPr sz="2400" spc="40" dirty="0">
                <a:solidFill>
                  <a:srgbClr val="001F5F"/>
                </a:solidFill>
                <a:latin typeface="Times New Roman"/>
                <a:cs typeface="Times New Roman"/>
              </a:rPr>
              <a:t>to </a:t>
            </a:r>
            <a:r>
              <a:rPr sz="2400" spc="50" dirty="0">
                <a:solidFill>
                  <a:srgbClr val="001F5F"/>
                </a:solidFill>
                <a:latin typeface="Times New Roman"/>
                <a:cs typeface="Times New Roman"/>
              </a:rPr>
              <a:t>each warehouse,  but</a:t>
            </a:r>
            <a:r>
              <a:rPr sz="2400" spc="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45" dirty="0">
                <a:solidFill>
                  <a:srgbClr val="001F5F"/>
                </a:solidFill>
                <a:latin typeface="Times New Roman"/>
                <a:cs typeface="Times New Roman"/>
              </a:rPr>
              <a:t>transportation</a:t>
            </a:r>
            <a:r>
              <a:rPr sz="2400" spc="-10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45" dirty="0">
                <a:solidFill>
                  <a:srgbClr val="001F5F"/>
                </a:solidFill>
                <a:latin typeface="Times New Roman"/>
                <a:cs typeface="Times New Roman"/>
              </a:rPr>
              <a:t>cost</a:t>
            </a:r>
            <a:r>
              <a:rPr sz="2400" spc="-1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55" dirty="0">
                <a:solidFill>
                  <a:srgbClr val="001F5F"/>
                </a:solidFill>
                <a:latin typeface="Times New Roman"/>
                <a:cs typeface="Times New Roman"/>
              </a:rPr>
              <a:t>vary</a:t>
            </a:r>
            <a:r>
              <a:rPr sz="2400" spc="-1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45" dirty="0">
                <a:solidFill>
                  <a:srgbClr val="001F5F"/>
                </a:solidFill>
                <a:latin typeface="Times New Roman"/>
                <a:cs typeface="Times New Roman"/>
              </a:rPr>
              <a:t>for</a:t>
            </a:r>
            <a:r>
              <a:rPr sz="2400" spc="-11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45" dirty="0">
                <a:solidFill>
                  <a:srgbClr val="001F5F"/>
                </a:solidFill>
                <a:latin typeface="Times New Roman"/>
                <a:cs typeface="Times New Roman"/>
              </a:rPr>
              <a:t>different</a:t>
            </a:r>
            <a:r>
              <a:rPr sz="2400" spc="-1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50" dirty="0">
                <a:solidFill>
                  <a:srgbClr val="001F5F"/>
                </a:solidFill>
                <a:latin typeface="Times New Roman"/>
                <a:cs typeface="Times New Roman"/>
              </a:rPr>
              <a:t>combinations.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066800" y="3361944"/>
            <a:ext cx="7132320" cy="28834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572" y="202692"/>
            <a:ext cx="9139427" cy="647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0" y="248411"/>
            <a:ext cx="9144000" cy="560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7630"/>
            <a:ext cx="4303395" cy="0"/>
          </a:xfrm>
          <a:custGeom>
            <a:avLst/>
            <a:gdLst/>
            <a:ahLst/>
            <a:cxnLst/>
            <a:rect l="l" t="t" r="r" b="b"/>
            <a:pathLst>
              <a:path w="4303395">
                <a:moveTo>
                  <a:pt x="0" y="0"/>
                </a:moveTo>
                <a:lnTo>
                  <a:pt x="4303395" y="0"/>
                </a:lnTo>
              </a:path>
            </a:pathLst>
          </a:custGeom>
          <a:ln w="10668">
            <a:solidFill>
              <a:srgbClr val="00E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09709" y="82296"/>
            <a:ext cx="34290" cy="10795"/>
          </a:xfrm>
          <a:custGeom>
            <a:avLst/>
            <a:gdLst/>
            <a:ahLst/>
            <a:cxnLst/>
            <a:rect l="l" t="t" r="r" b="b"/>
            <a:pathLst>
              <a:path w="34290" h="10794">
                <a:moveTo>
                  <a:pt x="34290" y="0"/>
                </a:moveTo>
                <a:lnTo>
                  <a:pt x="27305" y="0"/>
                </a:lnTo>
                <a:lnTo>
                  <a:pt x="0" y="10668"/>
                </a:lnTo>
                <a:lnTo>
                  <a:pt x="34290" y="10668"/>
                </a:lnTo>
                <a:lnTo>
                  <a:pt x="34290" y="0"/>
                </a:lnTo>
                <a:close/>
              </a:path>
            </a:pathLst>
          </a:custGeom>
          <a:solidFill>
            <a:srgbClr val="00E0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6773"/>
            <a:ext cx="4332605" cy="0"/>
          </a:xfrm>
          <a:custGeom>
            <a:avLst/>
            <a:gdLst/>
            <a:ahLst/>
            <a:cxnLst/>
            <a:rect l="l" t="t" r="r" b="b"/>
            <a:pathLst>
              <a:path w="4332605">
                <a:moveTo>
                  <a:pt x="0" y="0"/>
                </a:moveTo>
                <a:lnTo>
                  <a:pt x="4332605" y="0"/>
                </a:lnTo>
              </a:path>
            </a:pathLst>
          </a:custGeom>
          <a:ln w="10667">
            <a:solidFill>
              <a:srgbClr val="00D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85580" y="91439"/>
            <a:ext cx="58419" cy="10795"/>
          </a:xfrm>
          <a:custGeom>
            <a:avLst/>
            <a:gdLst/>
            <a:ahLst/>
            <a:cxnLst/>
            <a:rect l="l" t="t" r="r" b="b"/>
            <a:pathLst>
              <a:path w="58420" h="10794">
                <a:moveTo>
                  <a:pt x="58420" y="0"/>
                </a:moveTo>
                <a:lnTo>
                  <a:pt x="27304" y="0"/>
                </a:lnTo>
                <a:lnTo>
                  <a:pt x="0" y="10667"/>
                </a:lnTo>
                <a:lnTo>
                  <a:pt x="58420" y="10667"/>
                </a:lnTo>
                <a:lnTo>
                  <a:pt x="58420" y="0"/>
                </a:lnTo>
                <a:close/>
              </a:path>
            </a:pathLst>
          </a:custGeom>
          <a:solidFill>
            <a:srgbClr val="00DF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05918"/>
            <a:ext cx="4361815" cy="0"/>
          </a:xfrm>
          <a:custGeom>
            <a:avLst/>
            <a:gdLst/>
            <a:ahLst/>
            <a:cxnLst/>
            <a:rect l="l" t="t" r="r" b="b"/>
            <a:pathLst>
              <a:path w="4361815">
                <a:moveTo>
                  <a:pt x="0" y="0"/>
                </a:moveTo>
                <a:lnTo>
                  <a:pt x="4361815" y="0"/>
                </a:lnTo>
              </a:path>
            </a:pathLst>
          </a:custGeom>
          <a:ln w="10668">
            <a:solidFill>
              <a:srgbClr val="00D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61450" y="100584"/>
            <a:ext cx="82550" cy="10795"/>
          </a:xfrm>
          <a:custGeom>
            <a:avLst/>
            <a:gdLst/>
            <a:ahLst/>
            <a:cxnLst/>
            <a:rect l="l" t="t" r="r" b="b"/>
            <a:pathLst>
              <a:path w="82550" h="10794">
                <a:moveTo>
                  <a:pt x="82550" y="0"/>
                </a:moveTo>
                <a:lnTo>
                  <a:pt x="27304" y="0"/>
                </a:lnTo>
                <a:lnTo>
                  <a:pt x="0" y="10668"/>
                </a:lnTo>
                <a:lnTo>
                  <a:pt x="82550" y="10668"/>
                </a:lnTo>
                <a:lnTo>
                  <a:pt x="82550" y="0"/>
                </a:lnTo>
                <a:close/>
              </a:path>
            </a:pathLst>
          </a:custGeom>
          <a:solidFill>
            <a:srgbClr val="00DFE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4300"/>
            <a:ext cx="4391660" cy="0"/>
          </a:xfrm>
          <a:custGeom>
            <a:avLst/>
            <a:gdLst/>
            <a:ahLst/>
            <a:cxnLst/>
            <a:rect l="l" t="t" r="r" b="b"/>
            <a:pathLst>
              <a:path w="4391660">
                <a:moveTo>
                  <a:pt x="0" y="0"/>
                </a:moveTo>
                <a:lnTo>
                  <a:pt x="4391660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37319" y="114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23444"/>
            <a:ext cx="4420870" cy="0"/>
          </a:xfrm>
          <a:custGeom>
            <a:avLst/>
            <a:gdLst/>
            <a:ahLst/>
            <a:cxnLst/>
            <a:rect l="l" t="t" r="r" b="b"/>
            <a:pathLst>
              <a:path w="4420870">
                <a:moveTo>
                  <a:pt x="0" y="0"/>
                </a:moveTo>
                <a:lnTo>
                  <a:pt x="4420870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13190" y="123444"/>
            <a:ext cx="130810" cy="0"/>
          </a:xfrm>
          <a:custGeom>
            <a:avLst/>
            <a:gdLst/>
            <a:ahLst/>
            <a:cxnLst/>
            <a:rect l="l" t="t" r="r" b="b"/>
            <a:pathLst>
              <a:path w="130809">
                <a:moveTo>
                  <a:pt x="0" y="0"/>
                </a:moveTo>
                <a:lnTo>
                  <a:pt x="130809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350"/>
            <a:ext cx="4453890" cy="0"/>
          </a:xfrm>
          <a:custGeom>
            <a:avLst/>
            <a:gdLst/>
            <a:ahLst/>
            <a:cxnLst/>
            <a:rect l="l" t="t" r="r" b="b"/>
            <a:pathLst>
              <a:path w="4453890">
                <a:moveTo>
                  <a:pt x="0" y="0"/>
                </a:moveTo>
                <a:lnTo>
                  <a:pt x="4453890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85884" y="133350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8115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142494"/>
            <a:ext cx="4483100" cy="0"/>
          </a:xfrm>
          <a:custGeom>
            <a:avLst/>
            <a:gdLst/>
            <a:ahLst/>
            <a:cxnLst/>
            <a:rect l="l" t="t" r="r" b="b"/>
            <a:pathLst>
              <a:path w="4483100">
                <a:moveTo>
                  <a:pt x="0" y="0"/>
                </a:moveTo>
                <a:lnTo>
                  <a:pt x="4483100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61755" y="142494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5">
                <a:moveTo>
                  <a:pt x="0" y="0"/>
                </a:moveTo>
                <a:lnTo>
                  <a:pt x="182245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154304"/>
            <a:ext cx="4505960" cy="0"/>
          </a:xfrm>
          <a:custGeom>
            <a:avLst/>
            <a:gdLst/>
            <a:ahLst/>
            <a:cxnLst/>
            <a:rect l="l" t="t" r="r" b="b"/>
            <a:pathLst>
              <a:path w="4505960">
                <a:moveTo>
                  <a:pt x="0" y="0"/>
                </a:moveTo>
                <a:lnTo>
                  <a:pt x="4505960" y="0"/>
                </a:lnTo>
              </a:path>
            </a:pathLst>
          </a:custGeom>
          <a:ln w="6350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148589"/>
            <a:ext cx="4487545" cy="0"/>
          </a:xfrm>
          <a:custGeom>
            <a:avLst/>
            <a:gdLst/>
            <a:ahLst/>
            <a:cxnLst/>
            <a:rect l="l" t="t" r="r" b="b"/>
            <a:pathLst>
              <a:path w="4487545">
                <a:moveTo>
                  <a:pt x="0" y="0"/>
                </a:moveTo>
                <a:lnTo>
                  <a:pt x="4487545" y="0"/>
                </a:lnTo>
              </a:path>
            </a:pathLst>
          </a:custGeom>
          <a:ln w="5079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37625" y="15163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375" y="0"/>
                </a:lnTo>
              </a:path>
            </a:pathLst>
          </a:custGeom>
          <a:ln w="10668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160020"/>
            <a:ext cx="4552315" cy="0"/>
          </a:xfrm>
          <a:custGeom>
            <a:avLst/>
            <a:gdLst/>
            <a:ahLst/>
            <a:cxnLst/>
            <a:rect l="l" t="t" r="r" b="b"/>
            <a:pathLst>
              <a:path w="4552315">
                <a:moveTo>
                  <a:pt x="0" y="0"/>
                </a:moveTo>
                <a:lnTo>
                  <a:pt x="4552315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13494" y="160020"/>
            <a:ext cx="230504" cy="0"/>
          </a:xfrm>
          <a:custGeom>
            <a:avLst/>
            <a:gdLst/>
            <a:ahLst/>
            <a:cxnLst/>
            <a:rect l="l" t="t" r="r" b="b"/>
            <a:pathLst>
              <a:path w="230504">
                <a:moveTo>
                  <a:pt x="0" y="0"/>
                </a:moveTo>
                <a:lnTo>
                  <a:pt x="230504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169163"/>
            <a:ext cx="4588510" cy="0"/>
          </a:xfrm>
          <a:custGeom>
            <a:avLst/>
            <a:gdLst/>
            <a:ahLst/>
            <a:cxnLst/>
            <a:rect l="l" t="t" r="r" b="b"/>
            <a:pathLst>
              <a:path w="4588510">
                <a:moveTo>
                  <a:pt x="0" y="0"/>
                </a:moveTo>
                <a:lnTo>
                  <a:pt x="458851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90000" y="169163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400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179070"/>
            <a:ext cx="4629785" cy="0"/>
          </a:xfrm>
          <a:custGeom>
            <a:avLst/>
            <a:gdLst/>
            <a:ahLst/>
            <a:cxnLst/>
            <a:rect l="l" t="t" r="r" b="b"/>
            <a:pathLst>
              <a:path w="4629785">
                <a:moveTo>
                  <a:pt x="0" y="0"/>
                </a:moveTo>
                <a:lnTo>
                  <a:pt x="4629785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62059" y="179070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>
                <a:moveTo>
                  <a:pt x="0" y="0"/>
                </a:moveTo>
                <a:lnTo>
                  <a:pt x="281940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188213"/>
            <a:ext cx="4665980" cy="0"/>
          </a:xfrm>
          <a:custGeom>
            <a:avLst/>
            <a:gdLst/>
            <a:ahLst/>
            <a:cxnLst/>
            <a:rect l="l" t="t" r="r" b="b"/>
            <a:pathLst>
              <a:path w="4665980">
                <a:moveTo>
                  <a:pt x="0" y="0"/>
                </a:moveTo>
                <a:lnTo>
                  <a:pt x="466598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37930" y="188213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>
                <a:moveTo>
                  <a:pt x="0" y="0"/>
                </a:moveTo>
                <a:lnTo>
                  <a:pt x="30607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197357"/>
            <a:ext cx="4702175" cy="0"/>
          </a:xfrm>
          <a:custGeom>
            <a:avLst/>
            <a:gdLst/>
            <a:ahLst/>
            <a:cxnLst/>
            <a:rect l="l" t="t" r="r" b="b"/>
            <a:pathLst>
              <a:path w="4702175">
                <a:moveTo>
                  <a:pt x="0" y="0"/>
                </a:moveTo>
                <a:lnTo>
                  <a:pt x="470217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14434" y="197357"/>
            <a:ext cx="329565" cy="0"/>
          </a:xfrm>
          <a:custGeom>
            <a:avLst/>
            <a:gdLst/>
            <a:ahLst/>
            <a:cxnLst/>
            <a:rect l="l" t="t" r="r" b="b"/>
            <a:pathLst>
              <a:path w="329565">
                <a:moveTo>
                  <a:pt x="0" y="0"/>
                </a:moveTo>
                <a:lnTo>
                  <a:pt x="32956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205740"/>
            <a:ext cx="4738370" cy="0"/>
          </a:xfrm>
          <a:custGeom>
            <a:avLst/>
            <a:gdLst/>
            <a:ahLst/>
            <a:cxnLst/>
            <a:rect l="l" t="t" r="r" b="b"/>
            <a:pathLst>
              <a:path w="4738370">
                <a:moveTo>
                  <a:pt x="0" y="0"/>
                </a:moveTo>
                <a:lnTo>
                  <a:pt x="4738370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90305" y="205740"/>
            <a:ext cx="353695" cy="0"/>
          </a:xfrm>
          <a:custGeom>
            <a:avLst/>
            <a:gdLst/>
            <a:ahLst/>
            <a:cxnLst/>
            <a:rect l="l" t="t" r="r" b="b"/>
            <a:pathLst>
              <a:path w="353695">
                <a:moveTo>
                  <a:pt x="0" y="0"/>
                </a:moveTo>
                <a:lnTo>
                  <a:pt x="353695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214884"/>
            <a:ext cx="4774565" cy="0"/>
          </a:xfrm>
          <a:custGeom>
            <a:avLst/>
            <a:gdLst/>
            <a:ahLst/>
            <a:cxnLst/>
            <a:rect l="l" t="t" r="r" b="b"/>
            <a:pathLst>
              <a:path w="4774565">
                <a:moveTo>
                  <a:pt x="0" y="0"/>
                </a:moveTo>
                <a:lnTo>
                  <a:pt x="477456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66175" y="214884"/>
            <a:ext cx="377825" cy="0"/>
          </a:xfrm>
          <a:custGeom>
            <a:avLst/>
            <a:gdLst/>
            <a:ahLst/>
            <a:cxnLst/>
            <a:rect l="l" t="t" r="r" b="b"/>
            <a:pathLst>
              <a:path w="377825">
                <a:moveTo>
                  <a:pt x="0" y="0"/>
                </a:moveTo>
                <a:lnTo>
                  <a:pt x="37782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224790"/>
            <a:ext cx="4815840" cy="0"/>
          </a:xfrm>
          <a:custGeom>
            <a:avLst/>
            <a:gdLst/>
            <a:ahLst/>
            <a:cxnLst/>
            <a:rect l="l" t="t" r="r" b="b"/>
            <a:pathLst>
              <a:path w="4815840">
                <a:moveTo>
                  <a:pt x="0" y="0"/>
                </a:moveTo>
                <a:lnTo>
                  <a:pt x="4815840" y="0"/>
                </a:lnTo>
              </a:path>
            </a:pathLst>
          </a:custGeom>
          <a:ln w="10668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47125" y="226059"/>
            <a:ext cx="396875" cy="0"/>
          </a:xfrm>
          <a:custGeom>
            <a:avLst/>
            <a:gdLst/>
            <a:ahLst/>
            <a:cxnLst/>
            <a:rect l="l" t="t" r="r" b="b"/>
            <a:pathLst>
              <a:path w="396875">
                <a:moveTo>
                  <a:pt x="0" y="0"/>
                </a:moveTo>
                <a:lnTo>
                  <a:pt x="396875" y="0"/>
                </a:lnTo>
              </a:path>
            </a:pathLst>
          </a:custGeom>
          <a:ln w="7620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762365" y="220979"/>
            <a:ext cx="381635" cy="0"/>
          </a:xfrm>
          <a:custGeom>
            <a:avLst/>
            <a:gdLst/>
            <a:ahLst/>
            <a:cxnLst/>
            <a:rect l="l" t="t" r="r" b="b"/>
            <a:pathLst>
              <a:path w="381634">
                <a:moveTo>
                  <a:pt x="0" y="0"/>
                </a:moveTo>
                <a:lnTo>
                  <a:pt x="381634" y="0"/>
                </a:lnTo>
              </a:path>
            </a:pathLst>
          </a:custGeom>
          <a:ln w="3175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233934"/>
            <a:ext cx="4852035" cy="0"/>
          </a:xfrm>
          <a:custGeom>
            <a:avLst/>
            <a:gdLst/>
            <a:ahLst/>
            <a:cxnLst/>
            <a:rect l="l" t="t" r="r" b="b"/>
            <a:pathLst>
              <a:path w="4852035">
                <a:moveTo>
                  <a:pt x="0" y="0"/>
                </a:moveTo>
                <a:lnTo>
                  <a:pt x="485203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07755" y="233934"/>
            <a:ext cx="436245" cy="0"/>
          </a:xfrm>
          <a:custGeom>
            <a:avLst/>
            <a:gdLst/>
            <a:ahLst/>
            <a:cxnLst/>
            <a:rect l="l" t="t" r="r" b="b"/>
            <a:pathLst>
              <a:path w="436245">
                <a:moveTo>
                  <a:pt x="0" y="0"/>
                </a:moveTo>
                <a:lnTo>
                  <a:pt x="43624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243077"/>
            <a:ext cx="4888230" cy="0"/>
          </a:xfrm>
          <a:custGeom>
            <a:avLst/>
            <a:gdLst/>
            <a:ahLst/>
            <a:cxnLst/>
            <a:rect l="l" t="t" r="r" b="b"/>
            <a:pathLst>
              <a:path w="4888230">
                <a:moveTo>
                  <a:pt x="0" y="0"/>
                </a:moveTo>
                <a:lnTo>
                  <a:pt x="4888230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79815" y="243077"/>
            <a:ext cx="464184" cy="0"/>
          </a:xfrm>
          <a:custGeom>
            <a:avLst/>
            <a:gdLst/>
            <a:ahLst/>
            <a:cxnLst/>
            <a:rect l="l" t="t" r="r" b="b"/>
            <a:pathLst>
              <a:path w="464184">
                <a:moveTo>
                  <a:pt x="0" y="0"/>
                </a:moveTo>
                <a:lnTo>
                  <a:pt x="464184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251904"/>
            <a:ext cx="4924425" cy="0"/>
          </a:xfrm>
          <a:custGeom>
            <a:avLst/>
            <a:gdLst/>
            <a:ahLst/>
            <a:cxnLst/>
            <a:rect l="l" t="t" r="r" b="b"/>
            <a:pathLst>
              <a:path w="4924425">
                <a:moveTo>
                  <a:pt x="0" y="0"/>
                </a:moveTo>
                <a:lnTo>
                  <a:pt x="49244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51875" y="251904"/>
            <a:ext cx="492125" cy="0"/>
          </a:xfrm>
          <a:custGeom>
            <a:avLst/>
            <a:gdLst/>
            <a:ahLst/>
            <a:cxnLst/>
            <a:rect l="l" t="t" r="r" b="b"/>
            <a:pathLst>
              <a:path w="492125">
                <a:moveTo>
                  <a:pt x="0" y="0"/>
                </a:moveTo>
                <a:lnTo>
                  <a:pt x="4921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260604"/>
            <a:ext cx="4960620" cy="0"/>
          </a:xfrm>
          <a:custGeom>
            <a:avLst/>
            <a:gdLst/>
            <a:ahLst/>
            <a:cxnLst/>
            <a:rect l="l" t="t" r="r" b="b"/>
            <a:pathLst>
              <a:path w="4960620">
                <a:moveTo>
                  <a:pt x="0" y="0"/>
                </a:moveTo>
                <a:lnTo>
                  <a:pt x="4960620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24569" y="260604"/>
            <a:ext cx="519430" cy="0"/>
          </a:xfrm>
          <a:custGeom>
            <a:avLst/>
            <a:gdLst/>
            <a:ahLst/>
            <a:cxnLst/>
            <a:rect l="l" t="t" r="r" b="b"/>
            <a:pathLst>
              <a:path w="519429">
                <a:moveTo>
                  <a:pt x="0" y="0"/>
                </a:moveTo>
                <a:lnTo>
                  <a:pt x="519429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270192"/>
            <a:ext cx="5001895" cy="0"/>
          </a:xfrm>
          <a:custGeom>
            <a:avLst/>
            <a:gdLst/>
            <a:ahLst/>
            <a:cxnLst/>
            <a:rect l="l" t="t" r="r" b="b"/>
            <a:pathLst>
              <a:path w="5001895">
                <a:moveTo>
                  <a:pt x="0" y="0"/>
                </a:moveTo>
                <a:lnTo>
                  <a:pt x="500189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592184" y="270192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5">
                <a:moveTo>
                  <a:pt x="0" y="0"/>
                </a:moveTo>
                <a:lnTo>
                  <a:pt x="55181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279654"/>
            <a:ext cx="5038090" cy="0"/>
          </a:xfrm>
          <a:custGeom>
            <a:avLst/>
            <a:gdLst/>
            <a:ahLst/>
            <a:cxnLst/>
            <a:rect l="l" t="t" r="r" b="b"/>
            <a:pathLst>
              <a:path w="5038090">
                <a:moveTo>
                  <a:pt x="0" y="0"/>
                </a:moveTo>
                <a:lnTo>
                  <a:pt x="503809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64880" y="279654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288797"/>
            <a:ext cx="5074285" cy="0"/>
          </a:xfrm>
          <a:custGeom>
            <a:avLst/>
            <a:gdLst/>
            <a:ahLst/>
            <a:cxnLst/>
            <a:rect l="l" t="t" r="r" b="b"/>
            <a:pathLst>
              <a:path w="5074285">
                <a:moveTo>
                  <a:pt x="0" y="0"/>
                </a:moveTo>
                <a:lnTo>
                  <a:pt x="5074285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36940" y="288797"/>
            <a:ext cx="607060" cy="0"/>
          </a:xfrm>
          <a:custGeom>
            <a:avLst/>
            <a:gdLst/>
            <a:ahLst/>
            <a:cxnLst/>
            <a:rect l="l" t="t" r="r" b="b"/>
            <a:pathLst>
              <a:path w="607059">
                <a:moveTo>
                  <a:pt x="0" y="0"/>
                </a:moveTo>
                <a:lnTo>
                  <a:pt x="607059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297179"/>
            <a:ext cx="5110480" cy="0"/>
          </a:xfrm>
          <a:custGeom>
            <a:avLst/>
            <a:gdLst/>
            <a:ahLst/>
            <a:cxnLst/>
            <a:rect l="l" t="t" r="r" b="b"/>
            <a:pathLst>
              <a:path w="5110480">
                <a:moveTo>
                  <a:pt x="0" y="0"/>
                </a:moveTo>
                <a:lnTo>
                  <a:pt x="511048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509000" y="297179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63500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306324"/>
            <a:ext cx="5146675" cy="0"/>
          </a:xfrm>
          <a:custGeom>
            <a:avLst/>
            <a:gdLst/>
            <a:ahLst/>
            <a:cxnLst/>
            <a:rect l="l" t="t" r="r" b="b"/>
            <a:pathLst>
              <a:path w="5146675">
                <a:moveTo>
                  <a:pt x="0" y="0"/>
                </a:moveTo>
                <a:lnTo>
                  <a:pt x="5146675" y="0"/>
                </a:lnTo>
              </a:path>
            </a:pathLst>
          </a:custGeom>
          <a:ln w="9144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91855" y="307340"/>
            <a:ext cx="652145" cy="0"/>
          </a:xfrm>
          <a:custGeom>
            <a:avLst/>
            <a:gdLst/>
            <a:ahLst/>
            <a:cxnLst/>
            <a:rect l="l" t="t" r="r" b="b"/>
            <a:pathLst>
              <a:path w="652145">
                <a:moveTo>
                  <a:pt x="0" y="0"/>
                </a:moveTo>
                <a:lnTo>
                  <a:pt x="652145" y="0"/>
                </a:lnTo>
              </a:path>
            </a:pathLst>
          </a:custGeom>
          <a:ln w="7620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507094" y="302895"/>
            <a:ext cx="636905" cy="0"/>
          </a:xfrm>
          <a:custGeom>
            <a:avLst/>
            <a:gdLst/>
            <a:ahLst/>
            <a:cxnLst/>
            <a:rect l="l" t="t" r="r" b="b"/>
            <a:pathLst>
              <a:path w="636904">
                <a:moveTo>
                  <a:pt x="0" y="0"/>
                </a:moveTo>
                <a:lnTo>
                  <a:pt x="636904" y="0"/>
                </a:lnTo>
              </a:path>
            </a:pathLst>
          </a:custGeom>
          <a:ln w="3175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316229"/>
            <a:ext cx="2352040" cy="0"/>
          </a:xfrm>
          <a:custGeom>
            <a:avLst/>
            <a:gdLst/>
            <a:ahLst/>
            <a:cxnLst/>
            <a:rect l="l" t="t" r="r" b="b"/>
            <a:pathLst>
              <a:path w="2352040">
                <a:moveTo>
                  <a:pt x="0" y="0"/>
                </a:moveTo>
                <a:lnTo>
                  <a:pt x="2352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824479" y="316229"/>
            <a:ext cx="2363470" cy="0"/>
          </a:xfrm>
          <a:custGeom>
            <a:avLst/>
            <a:gdLst/>
            <a:ahLst/>
            <a:cxnLst/>
            <a:rect l="l" t="t" r="r" b="b"/>
            <a:pathLst>
              <a:path w="2363470">
                <a:moveTo>
                  <a:pt x="0" y="0"/>
                </a:moveTo>
                <a:lnTo>
                  <a:pt x="236347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442959" y="316229"/>
            <a:ext cx="701040" cy="0"/>
          </a:xfrm>
          <a:custGeom>
            <a:avLst/>
            <a:gdLst/>
            <a:ahLst/>
            <a:cxnLst/>
            <a:rect l="l" t="t" r="r" b="b"/>
            <a:pathLst>
              <a:path w="701040">
                <a:moveTo>
                  <a:pt x="0" y="0"/>
                </a:moveTo>
                <a:lnTo>
                  <a:pt x="701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325374"/>
            <a:ext cx="2197100" cy="0"/>
          </a:xfrm>
          <a:custGeom>
            <a:avLst/>
            <a:gdLst/>
            <a:ahLst/>
            <a:cxnLst/>
            <a:rect l="l" t="t" r="r" b="b"/>
            <a:pathLst>
              <a:path w="2197100">
                <a:moveTo>
                  <a:pt x="0" y="0"/>
                </a:moveTo>
                <a:lnTo>
                  <a:pt x="219710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966085" y="325374"/>
            <a:ext cx="2258060" cy="0"/>
          </a:xfrm>
          <a:custGeom>
            <a:avLst/>
            <a:gdLst/>
            <a:ahLst/>
            <a:cxnLst/>
            <a:rect l="l" t="t" r="r" b="b"/>
            <a:pathLst>
              <a:path w="2258060">
                <a:moveTo>
                  <a:pt x="0" y="0"/>
                </a:moveTo>
                <a:lnTo>
                  <a:pt x="225806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411844" y="325374"/>
            <a:ext cx="732155" cy="0"/>
          </a:xfrm>
          <a:custGeom>
            <a:avLst/>
            <a:gdLst/>
            <a:ahLst/>
            <a:cxnLst/>
            <a:rect l="l" t="t" r="r" b="b"/>
            <a:pathLst>
              <a:path w="732154">
                <a:moveTo>
                  <a:pt x="0" y="0"/>
                </a:moveTo>
                <a:lnTo>
                  <a:pt x="732154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337184"/>
            <a:ext cx="1918335" cy="0"/>
          </a:xfrm>
          <a:custGeom>
            <a:avLst/>
            <a:gdLst/>
            <a:ahLst/>
            <a:cxnLst/>
            <a:rect l="l" t="t" r="r" b="b"/>
            <a:pathLst>
              <a:path w="1918335">
                <a:moveTo>
                  <a:pt x="0" y="0"/>
                </a:moveTo>
                <a:lnTo>
                  <a:pt x="1918335" y="0"/>
                </a:lnTo>
              </a:path>
            </a:pathLst>
          </a:custGeom>
          <a:ln w="3809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332104"/>
            <a:ext cx="1986914" cy="0"/>
          </a:xfrm>
          <a:custGeom>
            <a:avLst/>
            <a:gdLst/>
            <a:ahLst/>
            <a:cxnLst/>
            <a:rect l="l" t="t" r="r" b="b"/>
            <a:pathLst>
              <a:path w="1986914">
                <a:moveTo>
                  <a:pt x="0" y="0"/>
                </a:moveTo>
                <a:lnTo>
                  <a:pt x="1986914" y="0"/>
                </a:lnTo>
              </a:path>
            </a:pathLst>
          </a:custGeom>
          <a:ln w="635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107689" y="334200"/>
            <a:ext cx="2152650" cy="0"/>
          </a:xfrm>
          <a:custGeom>
            <a:avLst/>
            <a:gdLst/>
            <a:ahLst/>
            <a:cxnLst/>
            <a:rect l="l" t="t" r="r" b="b"/>
            <a:pathLst>
              <a:path w="2152650">
                <a:moveTo>
                  <a:pt x="0" y="0"/>
                </a:moveTo>
                <a:lnTo>
                  <a:pt x="2152650" y="0"/>
                </a:lnTo>
              </a:path>
            </a:pathLst>
          </a:custGeom>
          <a:ln w="1003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392159" y="336105"/>
            <a:ext cx="744855" cy="0"/>
          </a:xfrm>
          <a:custGeom>
            <a:avLst/>
            <a:gdLst/>
            <a:ahLst/>
            <a:cxnLst/>
            <a:rect l="l" t="t" r="r" b="b"/>
            <a:pathLst>
              <a:path w="744854">
                <a:moveTo>
                  <a:pt x="0" y="0"/>
                </a:moveTo>
                <a:lnTo>
                  <a:pt x="744855" y="0"/>
                </a:lnTo>
              </a:path>
            </a:pathLst>
          </a:custGeom>
          <a:ln w="622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09940" y="331088"/>
            <a:ext cx="734060" cy="0"/>
          </a:xfrm>
          <a:custGeom>
            <a:avLst/>
            <a:gdLst/>
            <a:ahLst/>
            <a:cxnLst/>
            <a:rect l="l" t="t" r="r" b="b"/>
            <a:pathLst>
              <a:path w="734059">
                <a:moveTo>
                  <a:pt x="0" y="0"/>
                </a:moveTo>
                <a:lnTo>
                  <a:pt x="734059" y="0"/>
                </a:lnTo>
              </a:path>
            </a:pathLst>
          </a:custGeom>
          <a:ln w="381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0" y="339852"/>
            <a:ext cx="9128125" cy="7620"/>
          </a:xfrm>
          <a:custGeom>
            <a:avLst/>
            <a:gdLst/>
            <a:ahLst/>
            <a:cxnLst/>
            <a:rect l="l" t="t" r="r" b="b"/>
            <a:pathLst>
              <a:path w="9128125" h="7620">
                <a:moveTo>
                  <a:pt x="1905762" y="0"/>
                </a:moveTo>
                <a:lnTo>
                  <a:pt x="0" y="0"/>
                </a:lnTo>
                <a:lnTo>
                  <a:pt x="0" y="7620"/>
                </a:lnTo>
                <a:lnTo>
                  <a:pt x="1844802" y="7620"/>
                </a:lnTo>
                <a:lnTo>
                  <a:pt x="1905762" y="0"/>
                </a:lnTo>
                <a:close/>
              </a:path>
              <a:path w="9128125" h="7620">
                <a:moveTo>
                  <a:pt x="5260721" y="0"/>
                </a:moveTo>
                <a:lnTo>
                  <a:pt x="3269869" y="0"/>
                </a:lnTo>
                <a:lnTo>
                  <a:pt x="3370834" y="5461"/>
                </a:lnTo>
                <a:lnTo>
                  <a:pt x="3393059" y="7620"/>
                </a:lnTo>
                <a:lnTo>
                  <a:pt x="5301361" y="7620"/>
                </a:lnTo>
                <a:lnTo>
                  <a:pt x="5275961" y="3301"/>
                </a:lnTo>
                <a:lnTo>
                  <a:pt x="5260721" y="0"/>
                </a:lnTo>
                <a:close/>
              </a:path>
              <a:path w="9128125" h="7620">
                <a:moveTo>
                  <a:pt x="9128125" y="0"/>
                </a:moveTo>
                <a:lnTo>
                  <a:pt x="8381365" y="0"/>
                </a:lnTo>
                <a:lnTo>
                  <a:pt x="8350250" y="7620"/>
                </a:lnTo>
                <a:lnTo>
                  <a:pt x="9103360" y="7620"/>
                </a:lnTo>
                <a:lnTo>
                  <a:pt x="9128125" y="0"/>
                </a:lnTo>
                <a:close/>
              </a:path>
            </a:pathLst>
          </a:custGeom>
          <a:solidFill>
            <a:srgbClr val="00C5D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0" y="352043"/>
            <a:ext cx="1844675" cy="0"/>
          </a:xfrm>
          <a:custGeom>
            <a:avLst/>
            <a:gdLst/>
            <a:ahLst/>
            <a:cxnLst/>
            <a:rect l="l" t="t" r="r" b="b"/>
            <a:pathLst>
              <a:path w="1844675">
                <a:moveTo>
                  <a:pt x="0" y="0"/>
                </a:moveTo>
                <a:lnTo>
                  <a:pt x="184467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92804" y="352043"/>
            <a:ext cx="1952625" cy="0"/>
          </a:xfrm>
          <a:custGeom>
            <a:avLst/>
            <a:gdLst/>
            <a:ahLst/>
            <a:cxnLst/>
            <a:rect l="l" t="t" r="r" b="b"/>
            <a:pathLst>
              <a:path w="1952625">
                <a:moveTo>
                  <a:pt x="0" y="0"/>
                </a:moveTo>
                <a:lnTo>
                  <a:pt x="1952117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318627" y="352043"/>
            <a:ext cx="784225" cy="0"/>
          </a:xfrm>
          <a:custGeom>
            <a:avLst/>
            <a:gdLst/>
            <a:ahLst/>
            <a:cxnLst/>
            <a:rect l="l" t="t" r="r" b="b"/>
            <a:pathLst>
              <a:path w="784225">
                <a:moveTo>
                  <a:pt x="0" y="0"/>
                </a:moveTo>
                <a:lnTo>
                  <a:pt x="78422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361950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4">
                <a:moveTo>
                  <a:pt x="0" y="0"/>
                </a:moveTo>
                <a:lnTo>
                  <a:pt x="1783588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471290" y="361950"/>
            <a:ext cx="1924050" cy="0"/>
          </a:xfrm>
          <a:custGeom>
            <a:avLst/>
            <a:gdLst/>
            <a:ahLst/>
            <a:cxnLst/>
            <a:rect l="l" t="t" r="r" b="b"/>
            <a:pathLst>
              <a:path w="1924050">
                <a:moveTo>
                  <a:pt x="0" y="0"/>
                </a:moveTo>
                <a:lnTo>
                  <a:pt x="1924050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84971" y="366585"/>
            <a:ext cx="765175" cy="0"/>
          </a:xfrm>
          <a:custGeom>
            <a:avLst/>
            <a:gdLst/>
            <a:ahLst/>
            <a:cxnLst/>
            <a:rect l="l" t="t" r="r" b="b"/>
            <a:pathLst>
              <a:path w="765175">
                <a:moveTo>
                  <a:pt x="0" y="0"/>
                </a:moveTo>
                <a:lnTo>
                  <a:pt x="765175" y="0"/>
                </a:lnTo>
              </a:path>
            </a:pathLst>
          </a:custGeom>
          <a:ln w="3175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302752" y="361251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9271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0" y="371093"/>
            <a:ext cx="1723389" cy="0"/>
          </a:xfrm>
          <a:custGeom>
            <a:avLst/>
            <a:gdLst/>
            <a:ahLst/>
            <a:cxnLst/>
            <a:rect l="l" t="t" r="r" b="b"/>
            <a:pathLst>
              <a:path w="1723389">
                <a:moveTo>
                  <a:pt x="0" y="0"/>
                </a:moveTo>
                <a:lnTo>
                  <a:pt x="1723389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550284" y="371093"/>
            <a:ext cx="1889760" cy="0"/>
          </a:xfrm>
          <a:custGeom>
            <a:avLst/>
            <a:gdLst/>
            <a:ahLst/>
            <a:cxnLst/>
            <a:rect l="l" t="t" r="r" b="b"/>
            <a:pathLst>
              <a:path w="1889760">
                <a:moveTo>
                  <a:pt x="0" y="0"/>
                </a:moveTo>
                <a:lnTo>
                  <a:pt x="1889760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251825" y="371093"/>
            <a:ext cx="800735" cy="0"/>
          </a:xfrm>
          <a:custGeom>
            <a:avLst/>
            <a:gdLst/>
            <a:ahLst/>
            <a:cxnLst/>
            <a:rect l="l" t="t" r="r" b="b"/>
            <a:pathLst>
              <a:path w="800734">
                <a:moveTo>
                  <a:pt x="0" y="0"/>
                </a:moveTo>
                <a:lnTo>
                  <a:pt x="800734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0" y="380238"/>
            <a:ext cx="1662430" cy="0"/>
          </a:xfrm>
          <a:custGeom>
            <a:avLst/>
            <a:gdLst/>
            <a:ahLst/>
            <a:cxnLst/>
            <a:rect l="l" t="t" r="r" b="b"/>
            <a:pathLst>
              <a:path w="1662430">
                <a:moveTo>
                  <a:pt x="0" y="0"/>
                </a:moveTo>
                <a:lnTo>
                  <a:pt x="166230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28135" y="380238"/>
            <a:ext cx="1855470" cy="0"/>
          </a:xfrm>
          <a:custGeom>
            <a:avLst/>
            <a:gdLst/>
            <a:ahLst/>
            <a:cxnLst/>
            <a:rect l="l" t="t" r="r" b="b"/>
            <a:pathLst>
              <a:path w="1855470">
                <a:moveTo>
                  <a:pt x="0" y="0"/>
                </a:moveTo>
                <a:lnTo>
                  <a:pt x="185534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220075" y="380238"/>
            <a:ext cx="801370" cy="0"/>
          </a:xfrm>
          <a:custGeom>
            <a:avLst/>
            <a:gdLst/>
            <a:ahLst/>
            <a:cxnLst/>
            <a:rect l="l" t="t" r="r" b="b"/>
            <a:pathLst>
              <a:path w="801370">
                <a:moveTo>
                  <a:pt x="0" y="0"/>
                </a:moveTo>
                <a:lnTo>
                  <a:pt x="801370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0" y="392429"/>
            <a:ext cx="1544320" cy="0"/>
          </a:xfrm>
          <a:custGeom>
            <a:avLst/>
            <a:gdLst/>
            <a:ahLst/>
            <a:cxnLst/>
            <a:rect l="l" t="t" r="r" b="b"/>
            <a:pathLst>
              <a:path w="1544320">
                <a:moveTo>
                  <a:pt x="0" y="0"/>
                </a:moveTo>
                <a:lnTo>
                  <a:pt x="1543812" y="0"/>
                </a:lnTo>
              </a:path>
            </a:pathLst>
          </a:custGeom>
          <a:ln w="3175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0" y="388620"/>
            <a:ext cx="1571625" cy="0"/>
          </a:xfrm>
          <a:custGeom>
            <a:avLst/>
            <a:gdLst/>
            <a:ahLst/>
            <a:cxnLst/>
            <a:rect l="l" t="t" r="r" b="b"/>
            <a:pathLst>
              <a:path w="1571625">
                <a:moveTo>
                  <a:pt x="0" y="0"/>
                </a:moveTo>
                <a:lnTo>
                  <a:pt x="1571117" y="0"/>
                </a:lnTo>
              </a:path>
            </a:pathLst>
          </a:custGeom>
          <a:ln w="507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718178" y="389381"/>
            <a:ext cx="1811020" cy="0"/>
          </a:xfrm>
          <a:custGeom>
            <a:avLst/>
            <a:gdLst/>
            <a:ahLst/>
            <a:cxnLst/>
            <a:rect l="l" t="t" r="r" b="b"/>
            <a:pathLst>
              <a:path w="1811020">
                <a:moveTo>
                  <a:pt x="0" y="0"/>
                </a:moveTo>
                <a:lnTo>
                  <a:pt x="1810639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183880" y="389381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0" y="397763"/>
            <a:ext cx="1538605" cy="0"/>
          </a:xfrm>
          <a:custGeom>
            <a:avLst/>
            <a:gdLst/>
            <a:ahLst/>
            <a:cxnLst/>
            <a:rect l="l" t="t" r="r" b="b"/>
            <a:pathLst>
              <a:path w="1538605">
                <a:moveTo>
                  <a:pt x="0" y="0"/>
                </a:moveTo>
                <a:lnTo>
                  <a:pt x="1538605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96665" y="397763"/>
            <a:ext cx="1776095" cy="0"/>
          </a:xfrm>
          <a:custGeom>
            <a:avLst/>
            <a:gdLst/>
            <a:ahLst/>
            <a:cxnLst/>
            <a:rect l="l" t="t" r="r" b="b"/>
            <a:pathLst>
              <a:path w="1776095">
                <a:moveTo>
                  <a:pt x="0" y="0"/>
                </a:moveTo>
                <a:lnTo>
                  <a:pt x="1775587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45271" y="397763"/>
            <a:ext cx="812165" cy="0"/>
          </a:xfrm>
          <a:custGeom>
            <a:avLst/>
            <a:gdLst/>
            <a:ahLst/>
            <a:cxnLst/>
            <a:rect l="l" t="t" r="r" b="b"/>
            <a:pathLst>
              <a:path w="812165">
                <a:moveTo>
                  <a:pt x="0" y="0"/>
                </a:moveTo>
                <a:lnTo>
                  <a:pt x="812164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0" y="407669"/>
            <a:ext cx="1500505" cy="0"/>
          </a:xfrm>
          <a:custGeom>
            <a:avLst/>
            <a:gdLst/>
            <a:ahLst/>
            <a:cxnLst/>
            <a:rect l="l" t="t" r="r" b="b"/>
            <a:pathLst>
              <a:path w="1500505">
                <a:moveTo>
                  <a:pt x="0" y="0"/>
                </a:moveTo>
                <a:lnTo>
                  <a:pt x="1500505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875404" y="407669"/>
            <a:ext cx="1748155" cy="0"/>
          </a:xfrm>
          <a:custGeom>
            <a:avLst/>
            <a:gdLst/>
            <a:ahLst/>
            <a:cxnLst/>
            <a:rect l="l" t="t" r="r" b="b"/>
            <a:pathLst>
              <a:path w="1748154">
                <a:moveTo>
                  <a:pt x="0" y="0"/>
                </a:moveTo>
                <a:lnTo>
                  <a:pt x="1747647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02092" y="407669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>
                <a:moveTo>
                  <a:pt x="0" y="0"/>
                </a:moveTo>
                <a:lnTo>
                  <a:pt x="825500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0" y="416813"/>
            <a:ext cx="1463675" cy="0"/>
          </a:xfrm>
          <a:custGeom>
            <a:avLst/>
            <a:gdLst/>
            <a:ahLst/>
            <a:cxnLst/>
            <a:rect l="l" t="t" r="r" b="b"/>
            <a:pathLst>
              <a:path w="1463675">
                <a:moveTo>
                  <a:pt x="0" y="0"/>
                </a:moveTo>
                <a:lnTo>
                  <a:pt x="146316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53890" y="416813"/>
            <a:ext cx="1713864" cy="0"/>
          </a:xfrm>
          <a:custGeom>
            <a:avLst/>
            <a:gdLst/>
            <a:ahLst/>
            <a:cxnLst/>
            <a:rect l="l" t="t" r="r" b="b"/>
            <a:pathLst>
              <a:path w="1713864">
                <a:moveTo>
                  <a:pt x="0" y="0"/>
                </a:moveTo>
                <a:lnTo>
                  <a:pt x="171335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075930" y="419480"/>
            <a:ext cx="795020" cy="0"/>
          </a:xfrm>
          <a:custGeom>
            <a:avLst/>
            <a:gdLst/>
            <a:ahLst/>
            <a:cxnLst/>
            <a:rect l="l" t="t" r="r" b="b"/>
            <a:pathLst>
              <a:path w="795020">
                <a:moveTo>
                  <a:pt x="0" y="0"/>
                </a:moveTo>
                <a:lnTo>
                  <a:pt x="79451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097519" y="414147"/>
            <a:ext cx="792480" cy="0"/>
          </a:xfrm>
          <a:custGeom>
            <a:avLst/>
            <a:gdLst/>
            <a:ahLst/>
            <a:cxnLst/>
            <a:rect l="l" t="t" r="r" b="b"/>
            <a:pathLst>
              <a:path w="792479">
                <a:moveTo>
                  <a:pt x="0" y="0"/>
                </a:moveTo>
                <a:lnTo>
                  <a:pt x="79197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0" y="425958"/>
            <a:ext cx="1425575" cy="0"/>
          </a:xfrm>
          <a:custGeom>
            <a:avLst/>
            <a:gdLst/>
            <a:ahLst/>
            <a:cxnLst/>
            <a:rect l="l" t="t" r="r" b="b"/>
            <a:pathLst>
              <a:path w="1425575">
                <a:moveTo>
                  <a:pt x="0" y="0"/>
                </a:moveTo>
                <a:lnTo>
                  <a:pt x="1425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32503" y="425958"/>
            <a:ext cx="1679575" cy="0"/>
          </a:xfrm>
          <a:custGeom>
            <a:avLst/>
            <a:gdLst/>
            <a:ahLst/>
            <a:cxnLst/>
            <a:rect l="l" t="t" r="r" b="b"/>
            <a:pathLst>
              <a:path w="1679575">
                <a:moveTo>
                  <a:pt x="0" y="0"/>
                </a:moveTo>
                <a:lnTo>
                  <a:pt x="1679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026907" y="425958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0" y="435101"/>
            <a:ext cx="1382395" cy="0"/>
          </a:xfrm>
          <a:custGeom>
            <a:avLst/>
            <a:gdLst/>
            <a:ahLst/>
            <a:cxnLst/>
            <a:rect l="l" t="t" r="r" b="b"/>
            <a:pathLst>
              <a:path w="1382395">
                <a:moveTo>
                  <a:pt x="0" y="0"/>
                </a:moveTo>
                <a:lnTo>
                  <a:pt x="1381887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167123" y="435673"/>
            <a:ext cx="1573530" cy="0"/>
          </a:xfrm>
          <a:custGeom>
            <a:avLst/>
            <a:gdLst/>
            <a:ahLst/>
            <a:cxnLst/>
            <a:rect l="l" t="t" r="r" b="b"/>
            <a:pathLst>
              <a:path w="1573529">
                <a:moveTo>
                  <a:pt x="0" y="0"/>
                </a:moveTo>
                <a:lnTo>
                  <a:pt x="1573022" y="0"/>
                </a:lnTo>
              </a:path>
            </a:pathLst>
          </a:custGeom>
          <a:ln w="6476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127753" y="431863"/>
            <a:ext cx="1587500" cy="0"/>
          </a:xfrm>
          <a:custGeom>
            <a:avLst/>
            <a:gdLst/>
            <a:ahLst/>
            <a:cxnLst/>
            <a:rect l="l" t="t" r="r" b="b"/>
            <a:pathLst>
              <a:path w="1587500">
                <a:moveTo>
                  <a:pt x="0" y="0"/>
                </a:moveTo>
                <a:lnTo>
                  <a:pt x="1586992" y="0"/>
                </a:lnTo>
              </a:path>
            </a:pathLst>
          </a:custGeom>
          <a:ln w="3175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989569" y="435101"/>
            <a:ext cx="834390" cy="0"/>
          </a:xfrm>
          <a:custGeom>
            <a:avLst/>
            <a:gdLst/>
            <a:ahLst/>
            <a:cxnLst/>
            <a:rect l="l" t="t" r="r" b="b"/>
            <a:pathLst>
              <a:path w="834390">
                <a:moveTo>
                  <a:pt x="0" y="0"/>
                </a:moveTo>
                <a:lnTo>
                  <a:pt x="834389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0" y="444245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60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200652" y="444245"/>
            <a:ext cx="1621790" cy="0"/>
          </a:xfrm>
          <a:custGeom>
            <a:avLst/>
            <a:gdLst/>
            <a:ahLst/>
            <a:cxnLst/>
            <a:rect l="l" t="t" r="r" b="b"/>
            <a:pathLst>
              <a:path w="1621789">
                <a:moveTo>
                  <a:pt x="0" y="0"/>
                </a:moveTo>
                <a:lnTo>
                  <a:pt x="1621789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46008" y="444245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0" y="453390"/>
            <a:ext cx="1305560" cy="0"/>
          </a:xfrm>
          <a:custGeom>
            <a:avLst/>
            <a:gdLst/>
            <a:ahLst/>
            <a:cxnLst/>
            <a:rect l="l" t="t" r="r" b="b"/>
            <a:pathLst>
              <a:path w="1305560">
                <a:moveTo>
                  <a:pt x="0" y="0"/>
                </a:moveTo>
                <a:lnTo>
                  <a:pt x="130543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278376" y="453390"/>
            <a:ext cx="1596390" cy="0"/>
          </a:xfrm>
          <a:custGeom>
            <a:avLst/>
            <a:gdLst/>
            <a:ahLst/>
            <a:cxnLst/>
            <a:rect l="l" t="t" r="r" b="b"/>
            <a:pathLst>
              <a:path w="1596389">
                <a:moveTo>
                  <a:pt x="0" y="0"/>
                </a:moveTo>
                <a:lnTo>
                  <a:pt x="159626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909559" y="458088"/>
            <a:ext cx="802005" cy="0"/>
          </a:xfrm>
          <a:custGeom>
            <a:avLst/>
            <a:gdLst/>
            <a:ahLst/>
            <a:cxnLst/>
            <a:rect l="l" t="t" r="r" b="b"/>
            <a:pathLst>
              <a:path w="802004">
                <a:moveTo>
                  <a:pt x="0" y="0"/>
                </a:moveTo>
                <a:lnTo>
                  <a:pt x="802005" y="0"/>
                </a:lnTo>
              </a:path>
            </a:pathLst>
          </a:custGeom>
          <a:ln w="3175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931784" y="452755"/>
            <a:ext cx="800100" cy="0"/>
          </a:xfrm>
          <a:custGeom>
            <a:avLst/>
            <a:gdLst/>
            <a:ahLst/>
            <a:cxnLst/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ln w="939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0" y="462533"/>
            <a:ext cx="1267460" cy="0"/>
          </a:xfrm>
          <a:custGeom>
            <a:avLst/>
            <a:gdLst/>
            <a:ahLst/>
            <a:cxnLst/>
            <a:rect l="l" t="t" r="r" b="b"/>
            <a:pathLst>
              <a:path w="1267460">
                <a:moveTo>
                  <a:pt x="0" y="0"/>
                </a:moveTo>
                <a:lnTo>
                  <a:pt x="126738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357115" y="462533"/>
            <a:ext cx="1569720" cy="0"/>
          </a:xfrm>
          <a:custGeom>
            <a:avLst/>
            <a:gdLst/>
            <a:ahLst/>
            <a:cxnLst/>
            <a:rect l="l" t="t" r="r" b="b"/>
            <a:pathLst>
              <a:path w="1569720">
                <a:moveTo>
                  <a:pt x="0" y="0"/>
                </a:moveTo>
                <a:lnTo>
                  <a:pt x="156959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860156" y="462533"/>
            <a:ext cx="854075" cy="0"/>
          </a:xfrm>
          <a:custGeom>
            <a:avLst/>
            <a:gdLst/>
            <a:ahLst/>
            <a:cxnLst/>
            <a:rect l="l" t="t" r="r" b="b"/>
            <a:pathLst>
              <a:path w="854075">
                <a:moveTo>
                  <a:pt x="0" y="0"/>
                </a:moveTo>
                <a:lnTo>
                  <a:pt x="854075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0" y="474980"/>
            <a:ext cx="1197610" cy="0"/>
          </a:xfrm>
          <a:custGeom>
            <a:avLst/>
            <a:gdLst/>
            <a:ahLst/>
            <a:cxnLst/>
            <a:rect l="l" t="t" r="r" b="b"/>
            <a:pathLst>
              <a:path w="1197610">
                <a:moveTo>
                  <a:pt x="0" y="0"/>
                </a:moveTo>
                <a:lnTo>
                  <a:pt x="1196987" y="0"/>
                </a:lnTo>
              </a:path>
            </a:pathLst>
          </a:custGeom>
          <a:ln w="5079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0" y="469265"/>
            <a:ext cx="1216660" cy="0"/>
          </a:xfrm>
          <a:custGeom>
            <a:avLst/>
            <a:gdLst/>
            <a:ahLst/>
            <a:cxnLst/>
            <a:rect l="l" t="t" r="r" b="b"/>
            <a:pathLst>
              <a:path w="1216660">
                <a:moveTo>
                  <a:pt x="0" y="0"/>
                </a:moveTo>
                <a:lnTo>
                  <a:pt x="1216037" y="0"/>
                </a:lnTo>
              </a:path>
            </a:pathLst>
          </a:custGeom>
          <a:ln w="635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436236" y="471677"/>
            <a:ext cx="1543685" cy="0"/>
          </a:xfrm>
          <a:custGeom>
            <a:avLst/>
            <a:gdLst/>
            <a:ahLst/>
            <a:cxnLst/>
            <a:rect l="l" t="t" r="r" b="b"/>
            <a:pathLst>
              <a:path w="1543685">
                <a:moveTo>
                  <a:pt x="0" y="0"/>
                </a:moveTo>
                <a:lnTo>
                  <a:pt x="1543685" y="0"/>
                </a:lnTo>
              </a:path>
            </a:pathLst>
          </a:custGeom>
          <a:ln w="10667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818246" y="476313"/>
            <a:ext cx="821055" cy="0"/>
          </a:xfrm>
          <a:custGeom>
            <a:avLst/>
            <a:gdLst/>
            <a:ahLst/>
            <a:cxnLst/>
            <a:rect l="l" t="t" r="r" b="b"/>
            <a:pathLst>
              <a:path w="821054">
                <a:moveTo>
                  <a:pt x="0" y="0"/>
                </a:moveTo>
                <a:lnTo>
                  <a:pt x="821054" y="0"/>
                </a:lnTo>
              </a:path>
            </a:pathLst>
          </a:custGeom>
          <a:ln w="3175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844281" y="470979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975" y="0"/>
                </a:lnTo>
              </a:path>
            </a:pathLst>
          </a:custGeom>
          <a:ln w="927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0" y="480822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60">
                <a:moveTo>
                  <a:pt x="0" y="0"/>
                </a:moveTo>
                <a:lnTo>
                  <a:pt x="1191247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525517" y="480822"/>
            <a:ext cx="1506220" cy="0"/>
          </a:xfrm>
          <a:custGeom>
            <a:avLst/>
            <a:gdLst/>
            <a:ahLst/>
            <a:cxnLst/>
            <a:rect l="l" t="t" r="r" b="b"/>
            <a:pathLst>
              <a:path w="1506220">
                <a:moveTo>
                  <a:pt x="0" y="0"/>
                </a:moveTo>
                <a:lnTo>
                  <a:pt x="1506220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768463" y="480822"/>
            <a:ext cx="868044" cy="0"/>
          </a:xfrm>
          <a:custGeom>
            <a:avLst/>
            <a:gdLst/>
            <a:ahLst/>
            <a:cxnLst/>
            <a:rect l="l" t="t" r="r" b="b"/>
            <a:pathLst>
              <a:path w="868045">
                <a:moveTo>
                  <a:pt x="0" y="0"/>
                </a:moveTo>
                <a:lnTo>
                  <a:pt x="868044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0" y="489966"/>
            <a:ext cx="1164590" cy="0"/>
          </a:xfrm>
          <a:custGeom>
            <a:avLst/>
            <a:gdLst/>
            <a:ahLst/>
            <a:cxnLst/>
            <a:rect l="l" t="t" r="r" b="b"/>
            <a:pathLst>
              <a:path w="1164590">
                <a:moveTo>
                  <a:pt x="0" y="0"/>
                </a:moveTo>
                <a:lnTo>
                  <a:pt x="1164043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604130" y="489966"/>
            <a:ext cx="1489075" cy="0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716393" y="489966"/>
            <a:ext cx="879475" cy="0"/>
          </a:xfrm>
          <a:custGeom>
            <a:avLst/>
            <a:gdLst/>
            <a:ahLst/>
            <a:cxnLst/>
            <a:rect l="l" t="t" r="r" b="b"/>
            <a:pathLst>
              <a:path w="879475">
                <a:moveTo>
                  <a:pt x="0" y="0"/>
                </a:moveTo>
                <a:lnTo>
                  <a:pt x="878966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0" y="499109"/>
            <a:ext cx="1137285" cy="0"/>
          </a:xfrm>
          <a:custGeom>
            <a:avLst/>
            <a:gdLst/>
            <a:ahLst/>
            <a:cxnLst/>
            <a:rect l="l" t="t" r="r" b="b"/>
            <a:pathLst>
              <a:path w="1137285">
                <a:moveTo>
                  <a:pt x="0" y="0"/>
                </a:moveTo>
                <a:lnTo>
                  <a:pt x="113675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682871" y="499109"/>
            <a:ext cx="1462405" cy="0"/>
          </a:xfrm>
          <a:custGeom>
            <a:avLst/>
            <a:gdLst/>
            <a:ahLst/>
            <a:cxnLst/>
            <a:rect l="l" t="t" r="r" b="b"/>
            <a:pathLst>
              <a:path w="1462404">
                <a:moveTo>
                  <a:pt x="0" y="0"/>
                </a:moveTo>
                <a:lnTo>
                  <a:pt x="1461896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670165" y="499109"/>
            <a:ext cx="883919" cy="0"/>
          </a:xfrm>
          <a:custGeom>
            <a:avLst/>
            <a:gdLst/>
            <a:ahLst/>
            <a:cxnLst/>
            <a:rect l="l" t="t" r="r" b="b"/>
            <a:pathLst>
              <a:path w="883920">
                <a:moveTo>
                  <a:pt x="0" y="0"/>
                </a:moveTo>
                <a:lnTo>
                  <a:pt x="88341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0" y="508254"/>
            <a:ext cx="1109980" cy="0"/>
          </a:xfrm>
          <a:custGeom>
            <a:avLst/>
            <a:gdLst/>
            <a:ahLst/>
            <a:cxnLst/>
            <a:rect l="l" t="t" r="r" b="b"/>
            <a:pathLst>
              <a:path w="1109980">
                <a:moveTo>
                  <a:pt x="0" y="0"/>
                </a:moveTo>
                <a:lnTo>
                  <a:pt x="1109980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822825" y="510286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3345" y="0"/>
                </a:lnTo>
              </a:path>
            </a:pathLst>
          </a:custGeom>
          <a:ln w="660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777740" y="504951"/>
            <a:ext cx="1370330" cy="0"/>
          </a:xfrm>
          <a:custGeom>
            <a:avLst/>
            <a:gdLst/>
            <a:ahLst/>
            <a:cxnLst/>
            <a:rect l="l" t="t" r="r" b="b"/>
            <a:pathLst>
              <a:path w="1370329">
                <a:moveTo>
                  <a:pt x="0" y="0"/>
                </a:moveTo>
                <a:lnTo>
                  <a:pt x="1370330" y="0"/>
                </a:lnTo>
              </a:path>
            </a:pathLst>
          </a:custGeom>
          <a:ln w="406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623809" y="508254"/>
            <a:ext cx="887094" cy="0"/>
          </a:xfrm>
          <a:custGeom>
            <a:avLst/>
            <a:gdLst/>
            <a:ahLst/>
            <a:cxnLst/>
            <a:rect l="l" t="t" r="r" b="b"/>
            <a:pathLst>
              <a:path w="887095">
                <a:moveTo>
                  <a:pt x="0" y="0"/>
                </a:moveTo>
                <a:lnTo>
                  <a:pt x="887095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0" y="518159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8915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851019" y="518159"/>
            <a:ext cx="1436370" cy="0"/>
          </a:xfrm>
          <a:custGeom>
            <a:avLst/>
            <a:gdLst/>
            <a:ahLst/>
            <a:cxnLst/>
            <a:rect l="l" t="t" r="r" b="b"/>
            <a:pathLst>
              <a:path w="1436370">
                <a:moveTo>
                  <a:pt x="0" y="0"/>
                </a:moveTo>
                <a:lnTo>
                  <a:pt x="1436369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580376" y="521398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725" y="0"/>
                </a:lnTo>
              </a:path>
            </a:pathLst>
          </a:custGeom>
          <a:ln w="3175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607681" y="516826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6476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0" y="526541"/>
            <a:ext cx="1051560" cy="0"/>
          </a:xfrm>
          <a:custGeom>
            <a:avLst/>
            <a:gdLst/>
            <a:ahLst/>
            <a:cxnLst/>
            <a:rect l="l" t="t" r="r" b="b"/>
            <a:pathLst>
              <a:path w="1051560">
                <a:moveTo>
                  <a:pt x="0" y="0"/>
                </a:moveTo>
                <a:lnTo>
                  <a:pt x="1051509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929251" y="526541"/>
            <a:ext cx="1431925" cy="0"/>
          </a:xfrm>
          <a:custGeom>
            <a:avLst/>
            <a:gdLst/>
            <a:ahLst/>
            <a:cxnLst/>
            <a:rect l="l" t="t" r="r" b="b"/>
            <a:pathLst>
              <a:path w="1431925">
                <a:moveTo>
                  <a:pt x="0" y="0"/>
                </a:moveTo>
                <a:lnTo>
                  <a:pt x="143192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495158" y="526541"/>
            <a:ext cx="926465" cy="0"/>
          </a:xfrm>
          <a:custGeom>
            <a:avLst/>
            <a:gdLst/>
            <a:ahLst/>
            <a:cxnLst/>
            <a:rect l="l" t="t" r="r" b="b"/>
            <a:pathLst>
              <a:path w="926465">
                <a:moveTo>
                  <a:pt x="0" y="0"/>
                </a:moveTo>
                <a:lnTo>
                  <a:pt x="92646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0" y="535686"/>
            <a:ext cx="1024255" cy="0"/>
          </a:xfrm>
          <a:custGeom>
            <a:avLst/>
            <a:gdLst/>
            <a:ahLst/>
            <a:cxnLst/>
            <a:rect l="l" t="t" r="r" b="b"/>
            <a:pathLst>
              <a:path w="1024255">
                <a:moveTo>
                  <a:pt x="0" y="0"/>
                </a:moveTo>
                <a:lnTo>
                  <a:pt x="1024229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007483" y="535686"/>
            <a:ext cx="1438275" cy="0"/>
          </a:xfrm>
          <a:custGeom>
            <a:avLst/>
            <a:gdLst/>
            <a:ahLst/>
            <a:cxnLst/>
            <a:rect l="l" t="t" r="r" b="b"/>
            <a:pathLst>
              <a:path w="1438275">
                <a:moveTo>
                  <a:pt x="0" y="0"/>
                </a:moveTo>
                <a:lnTo>
                  <a:pt x="1438147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426070" y="538987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>
                <a:moveTo>
                  <a:pt x="0" y="0"/>
                </a:moveTo>
                <a:lnTo>
                  <a:pt x="913129" y="0"/>
                </a:lnTo>
              </a:path>
            </a:pathLst>
          </a:custGeom>
          <a:ln w="4064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468616" y="533654"/>
            <a:ext cx="895985" cy="0"/>
          </a:xfrm>
          <a:custGeom>
            <a:avLst/>
            <a:gdLst/>
            <a:ahLst/>
            <a:cxnLst/>
            <a:rect l="l" t="t" r="r" b="b"/>
            <a:pathLst>
              <a:path w="895984">
                <a:moveTo>
                  <a:pt x="0" y="0"/>
                </a:moveTo>
                <a:lnTo>
                  <a:pt x="895984" y="0"/>
                </a:lnTo>
              </a:path>
            </a:pathLst>
          </a:custGeom>
          <a:ln w="6603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0" y="544830"/>
            <a:ext cx="998219" cy="0"/>
          </a:xfrm>
          <a:custGeom>
            <a:avLst/>
            <a:gdLst/>
            <a:ahLst/>
            <a:cxnLst/>
            <a:rect l="l" t="t" r="r" b="b"/>
            <a:pathLst>
              <a:path w="998219">
                <a:moveTo>
                  <a:pt x="0" y="0"/>
                </a:moveTo>
                <a:lnTo>
                  <a:pt x="997661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86730" y="544830"/>
            <a:ext cx="1434465" cy="0"/>
          </a:xfrm>
          <a:custGeom>
            <a:avLst/>
            <a:gdLst/>
            <a:ahLst/>
            <a:cxnLst/>
            <a:rect l="l" t="t" r="r" b="b"/>
            <a:pathLst>
              <a:path w="1434465">
                <a:moveTo>
                  <a:pt x="0" y="0"/>
                </a:moveTo>
                <a:lnTo>
                  <a:pt x="1433957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336663" y="544830"/>
            <a:ext cx="1000125" cy="0"/>
          </a:xfrm>
          <a:custGeom>
            <a:avLst/>
            <a:gdLst/>
            <a:ahLst/>
            <a:cxnLst/>
            <a:rect l="l" t="t" r="r" b="b"/>
            <a:pathLst>
              <a:path w="1000125">
                <a:moveTo>
                  <a:pt x="0" y="0"/>
                </a:moveTo>
                <a:lnTo>
                  <a:pt x="999616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0" y="553973"/>
            <a:ext cx="970280" cy="0"/>
          </a:xfrm>
          <a:custGeom>
            <a:avLst/>
            <a:gdLst/>
            <a:ahLst/>
            <a:cxnLst/>
            <a:rect l="l" t="t" r="r" b="b"/>
            <a:pathLst>
              <a:path w="970280">
                <a:moveTo>
                  <a:pt x="0" y="0"/>
                </a:moveTo>
                <a:lnTo>
                  <a:pt x="970229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242940" y="557974"/>
            <a:ext cx="1354455" cy="0"/>
          </a:xfrm>
          <a:custGeom>
            <a:avLst/>
            <a:gdLst/>
            <a:ahLst/>
            <a:cxnLst/>
            <a:rect l="l" t="t" r="r" b="b"/>
            <a:pathLst>
              <a:path w="1354454">
                <a:moveTo>
                  <a:pt x="0" y="0"/>
                </a:moveTo>
                <a:lnTo>
                  <a:pt x="1354455" y="0"/>
                </a:lnTo>
              </a:path>
            </a:pathLst>
          </a:custGeom>
          <a:ln w="3175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197855" y="552640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59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8000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261479" y="553973"/>
            <a:ext cx="1022350" cy="0"/>
          </a:xfrm>
          <a:custGeom>
            <a:avLst/>
            <a:gdLst/>
            <a:ahLst/>
            <a:cxnLst/>
            <a:rect l="l" t="t" r="r" b="b"/>
            <a:pathLst>
              <a:path w="1022350">
                <a:moveTo>
                  <a:pt x="0" y="0"/>
                </a:moveTo>
                <a:lnTo>
                  <a:pt x="1022350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0" y="56388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177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254752" y="563880"/>
            <a:ext cx="1535430" cy="0"/>
          </a:xfrm>
          <a:custGeom>
            <a:avLst/>
            <a:gdLst/>
            <a:ahLst/>
            <a:cxnLst/>
            <a:rect l="l" t="t" r="r" b="b"/>
            <a:pathLst>
              <a:path w="1535429">
                <a:moveTo>
                  <a:pt x="0" y="0"/>
                </a:moveTo>
                <a:lnTo>
                  <a:pt x="1535429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085456" y="563880"/>
            <a:ext cx="1140460" cy="0"/>
          </a:xfrm>
          <a:custGeom>
            <a:avLst/>
            <a:gdLst/>
            <a:ahLst/>
            <a:cxnLst/>
            <a:rect l="l" t="t" r="r" b="b"/>
            <a:pathLst>
              <a:path w="1140459">
                <a:moveTo>
                  <a:pt x="0" y="0"/>
                </a:moveTo>
                <a:lnTo>
                  <a:pt x="1140460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0" y="568451"/>
            <a:ext cx="8174355" cy="7620"/>
          </a:xfrm>
          <a:custGeom>
            <a:avLst/>
            <a:gdLst/>
            <a:ahLst/>
            <a:cxnLst/>
            <a:rect l="l" t="t" r="r" b="b"/>
            <a:pathLst>
              <a:path w="8174355" h="7620">
                <a:moveTo>
                  <a:pt x="912469" y="0"/>
                </a:moveTo>
                <a:lnTo>
                  <a:pt x="0" y="0"/>
                </a:lnTo>
                <a:lnTo>
                  <a:pt x="0" y="7620"/>
                </a:lnTo>
                <a:lnTo>
                  <a:pt x="886434" y="7620"/>
                </a:lnTo>
                <a:lnTo>
                  <a:pt x="892784" y="5461"/>
                </a:lnTo>
                <a:lnTo>
                  <a:pt x="912469" y="0"/>
                </a:lnTo>
                <a:close/>
              </a:path>
              <a:path w="8174355" h="7620">
                <a:moveTo>
                  <a:pt x="6789801" y="0"/>
                </a:moveTo>
                <a:lnTo>
                  <a:pt x="5332603" y="0"/>
                </a:lnTo>
                <a:lnTo>
                  <a:pt x="5411343" y="7620"/>
                </a:lnTo>
                <a:lnTo>
                  <a:pt x="8123301" y="7620"/>
                </a:lnTo>
                <a:lnTo>
                  <a:pt x="8130285" y="6476"/>
                </a:lnTo>
                <a:lnTo>
                  <a:pt x="6933946" y="6476"/>
                </a:lnTo>
                <a:lnTo>
                  <a:pt x="6789801" y="0"/>
                </a:lnTo>
                <a:close/>
              </a:path>
              <a:path w="8174355" h="7620">
                <a:moveTo>
                  <a:pt x="8174101" y="0"/>
                </a:moveTo>
                <a:lnTo>
                  <a:pt x="7085076" y="0"/>
                </a:lnTo>
                <a:lnTo>
                  <a:pt x="6933946" y="6476"/>
                </a:lnTo>
                <a:lnTo>
                  <a:pt x="8130285" y="6476"/>
                </a:lnTo>
                <a:lnTo>
                  <a:pt x="8174101" y="0"/>
                </a:lnTo>
                <a:close/>
              </a:path>
            </a:pathLst>
          </a:custGeom>
          <a:solidFill>
            <a:srgbClr val="00ACD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0" y="581405"/>
            <a:ext cx="886460" cy="0"/>
          </a:xfrm>
          <a:custGeom>
            <a:avLst/>
            <a:gdLst/>
            <a:ahLst/>
            <a:cxnLst/>
            <a:rect l="l" t="t" r="r" b="b"/>
            <a:pathLst>
              <a:path w="886460">
                <a:moveTo>
                  <a:pt x="0" y="0"/>
                </a:moveTo>
                <a:lnTo>
                  <a:pt x="886396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411089" y="581405"/>
            <a:ext cx="2712085" cy="0"/>
          </a:xfrm>
          <a:custGeom>
            <a:avLst/>
            <a:gdLst/>
            <a:ahLst/>
            <a:cxnLst/>
            <a:rect l="l" t="t" r="r" b="b"/>
            <a:pathLst>
              <a:path w="2712084">
                <a:moveTo>
                  <a:pt x="0" y="0"/>
                </a:moveTo>
                <a:lnTo>
                  <a:pt x="2711831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0" y="590550"/>
            <a:ext cx="864869" cy="0"/>
          </a:xfrm>
          <a:custGeom>
            <a:avLst/>
            <a:gdLst/>
            <a:ahLst/>
            <a:cxnLst/>
            <a:rect l="l" t="t" r="r" b="b"/>
            <a:pathLst>
              <a:path w="864869">
                <a:moveTo>
                  <a:pt x="0" y="0"/>
                </a:moveTo>
                <a:lnTo>
                  <a:pt x="864857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490083" y="590550"/>
            <a:ext cx="2581910" cy="0"/>
          </a:xfrm>
          <a:custGeom>
            <a:avLst/>
            <a:gdLst/>
            <a:ahLst/>
            <a:cxnLst/>
            <a:rect l="l" t="t" r="r" b="b"/>
            <a:pathLst>
              <a:path w="2581909">
                <a:moveTo>
                  <a:pt x="0" y="0"/>
                </a:moveTo>
                <a:lnTo>
                  <a:pt x="2581910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0" y="599694"/>
            <a:ext cx="843280" cy="0"/>
          </a:xfrm>
          <a:custGeom>
            <a:avLst/>
            <a:gdLst/>
            <a:ahLst/>
            <a:cxnLst/>
            <a:rect l="l" t="t" r="r" b="b"/>
            <a:pathLst>
              <a:path w="843280">
                <a:moveTo>
                  <a:pt x="0" y="0"/>
                </a:moveTo>
                <a:lnTo>
                  <a:pt x="842670" y="0"/>
                </a:lnTo>
              </a:path>
            </a:pathLst>
          </a:custGeom>
          <a:ln w="10667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619241" y="600329"/>
            <a:ext cx="2360930" cy="0"/>
          </a:xfrm>
          <a:custGeom>
            <a:avLst/>
            <a:gdLst/>
            <a:ahLst/>
            <a:cxnLst/>
            <a:rect l="l" t="t" r="r" b="b"/>
            <a:pathLst>
              <a:path w="2360929">
                <a:moveTo>
                  <a:pt x="0" y="0"/>
                </a:moveTo>
                <a:lnTo>
                  <a:pt x="2360422" y="0"/>
                </a:lnTo>
              </a:path>
            </a:pathLst>
          </a:custGeom>
          <a:ln w="9398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574157" y="594994"/>
            <a:ext cx="2444115" cy="0"/>
          </a:xfrm>
          <a:custGeom>
            <a:avLst/>
            <a:gdLst/>
            <a:ahLst/>
            <a:cxnLst/>
            <a:rect l="l" t="t" r="r" b="b"/>
            <a:pathLst>
              <a:path w="2444115">
                <a:moveTo>
                  <a:pt x="0" y="0"/>
                </a:moveTo>
                <a:lnTo>
                  <a:pt x="2443607" y="0"/>
                </a:lnTo>
              </a:path>
            </a:pathLst>
          </a:custGeom>
          <a:ln w="3175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0" y="609600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>
                <a:moveTo>
                  <a:pt x="0" y="0"/>
                </a:moveTo>
                <a:lnTo>
                  <a:pt x="817829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657469" y="609600"/>
            <a:ext cx="2286635" cy="0"/>
          </a:xfrm>
          <a:custGeom>
            <a:avLst/>
            <a:gdLst/>
            <a:ahLst/>
            <a:cxnLst/>
            <a:rect l="l" t="t" r="r" b="b"/>
            <a:pathLst>
              <a:path w="2286634">
                <a:moveTo>
                  <a:pt x="0" y="0"/>
                </a:moveTo>
                <a:lnTo>
                  <a:pt x="2286507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0" y="618744"/>
            <a:ext cx="796290" cy="0"/>
          </a:xfrm>
          <a:custGeom>
            <a:avLst/>
            <a:gdLst/>
            <a:ahLst/>
            <a:cxnLst/>
            <a:rect l="l" t="t" r="r" b="b"/>
            <a:pathLst>
              <a:path w="796290">
                <a:moveTo>
                  <a:pt x="0" y="0"/>
                </a:moveTo>
                <a:lnTo>
                  <a:pt x="795693" y="0"/>
                </a:lnTo>
              </a:path>
            </a:pathLst>
          </a:custGeom>
          <a:ln w="9143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818759" y="622173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312" y="0"/>
                </a:lnTo>
              </a:path>
            </a:pathLst>
          </a:custGeom>
          <a:ln w="3175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770498" y="617601"/>
            <a:ext cx="2076450" cy="0"/>
          </a:xfrm>
          <a:custGeom>
            <a:avLst/>
            <a:gdLst/>
            <a:ahLst/>
            <a:cxnLst/>
            <a:rect l="l" t="t" r="r" b="b"/>
            <a:pathLst>
              <a:path w="2076450">
                <a:moveTo>
                  <a:pt x="0" y="0"/>
                </a:moveTo>
                <a:lnTo>
                  <a:pt x="2075942" y="0"/>
                </a:lnTo>
              </a:path>
            </a:pathLst>
          </a:custGeom>
          <a:ln w="6857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0" y="62712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141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819013" y="627126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439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0" y="636269"/>
            <a:ext cx="752475" cy="0"/>
          </a:xfrm>
          <a:custGeom>
            <a:avLst/>
            <a:gdLst/>
            <a:ahLst/>
            <a:cxnLst/>
            <a:rect l="l" t="t" r="r" b="b"/>
            <a:pathLst>
              <a:path w="752475">
                <a:moveTo>
                  <a:pt x="0" y="0"/>
                </a:moveTo>
                <a:lnTo>
                  <a:pt x="75191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919470" y="636269"/>
            <a:ext cx="1819275" cy="0"/>
          </a:xfrm>
          <a:custGeom>
            <a:avLst/>
            <a:gdLst/>
            <a:ahLst/>
            <a:cxnLst/>
            <a:rect l="l" t="t" r="r" b="b"/>
            <a:pathLst>
              <a:path w="1819275">
                <a:moveTo>
                  <a:pt x="0" y="0"/>
                </a:moveTo>
                <a:lnTo>
                  <a:pt x="181876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0" y="645413"/>
            <a:ext cx="730885" cy="0"/>
          </a:xfrm>
          <a:custGeom>
            <a:avLst/>
            <a:gdLst/>
            <a:ahLst/>
            <a:cxnLst/>
            <a:rect l="l" t="t" r="r" b="b"/>
            <a:pathLst>
              <a:path w="730885">
                <a:moveTo>
                  <a:pt x="0" y="0"/>
                </a:moveTo>
                <a:lnTo>
                  <a:pt x="730326" y="0"/>
                </a:lnTo>
              </a:path>
            </a:pathLst>
          </a:custGeom>
          <a:ln w="10668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099175" y="64738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3806" y="0"/>
                </a:lnTo>
              </a:path>
            </a:pathLst>
          </a:custGeom>
          <a:ln w="6731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041390" y="642048"/>
            <a:ext cx="1613535" cy="0"/>
          </a:xfrm>
          <a:custGeom>
            <a:avLst/>
            <a:gdLst/>
            <a:ahLst/>
            <a:cxnLst/>
            <a:rect l="l" t="t" r="r" b="b"/>
            <a:pathLst>
              <a:path w="1613534">
                <a:moveTo>
                  <a:pt x="0" y="0"/>
                </a:moveTo>
                <a:lnTo>
                  <a:pt x="1613027" y="0"/>
                </a:lnTo>
              </a:path>
            </a:pathLst>
          </a:custGeom>
          <a:ln w="3937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5319"/>
            <a:ext cx="704850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824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134480" y="655319"/>
            <a:ext cx="1430020" cy="0"/>
          </a:xfrm>
          <a:custGeom>
            <a:avLst/>
            <a:gdLst/>
            <a:ahLst/>
            <a:cxnLst/>
            <a:rect l="l" t="t" r="r" b="b"/>
            <a:pathLst>
              <a:path w="1430020">
                <a:moveTo>
                  <a:pt x="0" y="0"/>
                </a:moveTo>
                <a:lnTo>
                  <a:pt x="1430020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664463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5">
                <a:moveTo>
                  <a:pt x="0" y="0"/>
                </a:moveTo>
                <a:lnTo>
                  <a:pt x="683285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235319" y="664463"/>
            <a:ext cx="1226185" cy="0"/>
          </a:xfrm>
          <a:custGeom>
            <a:avLst/>
            <a:gdLst/>
            <a:ahLst/>
            <a:cxnLst/>
            <a:rect l="l" t="t" r="r" b="b"/>
            <a:pathLst>
              <a:path w="1226184">
                <a:moveTo>
                  <a:pt x="0" y="0"/>
                </a:moveTo>
                <a:lnTo>
                  <a:pt x="1226184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0" y="672845"/>
            <a:ext cx="661670" cy="0"/>
          </a:xfrm>
          <a:custGeom>
            <a:avLst/>
            <a:gdLst/>
            <a:ahLst/>
            <a:cxnLst/>
            <a:rect l="l" t="t" r="r" b="b"/>
            <a:pathLst>
              <a:path w="661670">
                <a:moveTo>
                  <a:pt x="0" y="0"/>
                </a:moveTo>
                <a:lnTo>
                  <a:pt x="661047" y="0"/>
                </a:lnTo>
              </a:path>
            </a:pathLst>
          </a:custGeom>
          <a:ln w="10667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452996" y="673544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9270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343141" y="668210"/>
            <a:ext cx="1007110" cy="0"/>
          </a:xfrm>
          <a:custGeom>
            <a:avLst/>
            <a:gdLst/>
            <a:ahLst/>
            <a:cxnLst/>
            <a:rect l="l" t="t" r="r" b="b"/>
            <a:pathLst>
              <a:path w="1007109">
                <a:moveTo>
                  <a:pt x="0" y="0"/>
                </a:moveTo>
                <a:lnTo>
                  <a:pt x="1007110" y="0"/>
                </a:lnTo>
              </a:path>
            </a:pathLst>
          </a:custGeom>
          <a:ln w="3175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0" y="686434"/>
            <a:ext cx="615950" cy="0"/>
          </a:xfrm>
          <a:custGeom>
            <a:avLst/>
            <a:gdLst/>
            <a:ahLst/>
            <a:cxnLst/>
            <a:rect l="l" t="t" r="r" b="b"/>
            <a:pathLst>
              <a:path w="615950">
                <a:moveTo>
                  <a:pt x="0" y="0"/>
                </a:moveTo>
                <a:lnTo>
                  <a:pt x="615950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0" y="681355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5">
                <a:moveTo>
                  <a:pt x="0" y="0"/>
                </a:moveTo>
                <a:lnTo>
                  <a:pt x="628015" y="0"/>
                </a:lnTo>
              </a:path>
            </a:pathLst>
          </a:custGeom>
          <a:ln w="8890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658609" y="682688"/>
            <a:ext cx="417195" cy="0"/>
          </a:xfrm>
          <a:custGeom>
            <a:avLst/>
            <a:gdLst/>
            <a:ahLst/>
            <a:cxnLst/>
            <a:rect l="l" t="t" r="r" b="b"/>
            <a:pathLst>
              <a:path w="417195">
                <a:moveTo>
                  <a:pt x="0" y="0"/>
                </a:moveTo>
                <a:lnTo>
                  <a:pt x="417195" y="0"/>
                </a:lnTo>
              </a:path>
            </a:pathLst>
          </a:custGeom>
          <a:ln w="9271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541134" y="677354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485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0" y="691895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>
                <a:moveTo>
                  <a:pt x="0" y="0"/>
                </a:moveTo>
                <a:lnTo>
                  <a:pt x="614641" y="0"/>
                </a:lnTo>
              </a:path>
            </a:pathLst>
          </a:custGeom>
          <a:ln w="9143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761098" y="688657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>
                <a:moveTo>
                  <a:pt x="0" y="0"/>
                </a:moveTo>
                <a:lnTo>
                  <a:pt x="151765" y="0"/>
                </a:lnTo>
              </a:path>
            </a:pathLst>
          </a:custGeom>
          <a:ln w="3175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0" y="701040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408" y="0"/>
                </a:lnTo>
              </a:path>
            </a:pathLst>
          </a:custGeom>
          <a:ln w="9144">
            <a:solidFill>
              <a:srgbClr val="009E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0" y="710183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9143">
            <a:solidFill>
              <a:srgbClr val="009D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0" y="718566"/>
            <a:ext cx="561340" cy="0"/>
          </a:xfrm>
          <a:custGeom>
            <a:avLst/>
            <a:gdLst/>
            <a:ahLst/>
            <a:cxnLst/>
            <a:rect l="l" t="t" r="r" b="b"/>
            <a:pathLst>
              <a:path w="561340">
                <a:moveTo>
                  <a:pt x="0" y="0"/>
                </a:moveTo>
                <a:lnTo>
                  <a:pt x="560832" y="0"/>
                </a:lnTo>
              </a:path>
            </a:pathLst>
          </a:custGeom>
          <a:ln w="10667">
            <a:solidFill>
              <a:srgbClr val="009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0" y="727709"/>
            <a:ext cx="543560" cy="0"/>
          </a:xfrm>
          <a:custGeom>
            <a:avLst/>
            <a:gdLst/>
            <a:ahLst/>
            <a:cxnLst/>
            <a:rect l="l" t="t" r="r" b="b"/>
            <a:pathLst>
              <a:path w="543560">
                <a:moveTo>
                  <a:pt x="0" y="0"/>
                </a:moveTo>
                <a:lnTo>
                  <a:pt x="543433" y="0"/>
                </a:lnTo>
              </a:path>
            </a:pathLst>
          </a:custGeom>
          <a:ln w="10668">
            <a:solidFill>
              <a:srgbClr val="009B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0" y="737616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5">
                <a:moveTo>
                  <a:pt x="0" y="0"/>
                </a:moveTo>
                <a:lnTo>
                  <a:pt x="522097" y="0"/>
                </a:lnTo>
              </a:path>
            </a:pathLst>
          </a:custGeom>
          <a:ln w="9143">
            <a:solidFill>
              <a:srgbClr val="009A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0" y="75133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>
                <a:moveTo>
                  <a:pt x="0" y="0"/>
                </a:moveTo>
                <a:lnTo>
                  <a:pt x="505333" y="0"/>
                </a:lnTo>
              </a:path>
            </a:pathLst>
          </a:custGeom>
          <a:ln w="18287">
            <a:solidFill>
              <a:srgbClr val="009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0" y="764286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392" y="0"/>
                </a:lnTo>
              </a:path>
            </a:pathLst>
          </a:custGeom>
          <a:ln w="10668">
            <a:solidFill>
              <a:srgbClr val="0096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0" y="773430"/>
            <a:ext cx="451484" cy="0"/>
          </a:xfrm>
          <a:custGeom>
            <a:avLst/>
            <a:gdLst/>
            <a:ahLst/>
            <a:cxnLst/>
            <a:rect l="l" t="t" r="r" b="b"/>
            <a:pathLst>
              <a:path w="451484">
                <a:moveTo>
                  <a:pt x="0" y="0"/>
                </a:moveTo>
                <a:lnTo>
                  <a:pt x="451104" y="0"/>
                </a:lnTo>
              </a:path>
            </a:pathLst>
          </a:custGeom>
          <a:ln w="10667">
            <a:solidFill>
              <a:srgbClr val="0095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0" y="783336"/>
            <a:ext cx="431165" cy="0"/>
          </a:xfrm>
          <a:custGeom>
            <a:avLst/>
            <a:gdLst/>
            <a:ahLst/>
            <a:cxnLst/>
            <a:rect l="l" t="t" r="r" b="b"/>
            <a:pathLst>
              <a:path w="431165">
                <a:moveTo>
                  <a:pt x="0" y="0"/>
                </a:moveTo>
                <a:lnTo>
                  <a:pt x="430656" y="0"/>
                </a:lnTo>
              </a:path>
            </a:pathLst>
          </a:custGeom>
          <a:ln w="9144">
            <a:solidFill>
              <a:srgbClr val="0094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0" y="792480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369" y="0"/>
                </a:lnTo>
              </a:path>
            </a:pathLst>
          </a:custGeom>
          <a:ln w="9143">
            <a:solidFill>
              <a:srgbClr val="0093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0" y="801623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9144">
            <a:solidFill>
              <a:srgbClr val="0092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0" y="810894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525" y="0"/>
                </a:lnTo>
              </a:path>
            </a:pathLst>
          </a:custGeom>
          <a:ln w="8889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0" y="805815"/>
            <a:ext cx="376555" cy="0"/>
          </a:xfrm>
          <a:custGeom>
            <a:avLst/>
            <a:gdLst/>
            <a:ahLst/>
            <a:cxnLst/>
            <a:rect l="l" t="t" r="r" b="b"/>
            <a:pathLst>
              <a:path w="376555">
                <a:moveTo>
                  <a:pt x="0" y="0"/>
                </a:moveTo>
                <a:lnTo>
                  <a:pt x="376428" y="0"/>
                </a:lnTo>
              </a:path>
            </a:pathLst>
          </a:custGeom>
          <a:ln w="3175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0" y="819150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1188" y="0"/>
                </a:lnTo>
              </a:path>
            </a:pathLst>
          </a:custGeom>
          <a:ln w="10668">
            <a:solidFill>
              <a:srgbClr val="009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0" y="829055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9143">
            <a:solidFill>
              <a:srgbClr val="0090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0" y="838200"/>
            <a:ext cx="327660" cy="0"/>
          </a:xfrm>
          <a:custGeom>
            <a:avLst/>
            <a:gdLst/>
            <a:ahLst/>
            <a:cxnLst/>
            <a:rect l="l" t="t" r="r" b="b"/>
            <a:pathLst>
              <a:path w="327660">
                <a:moveTo>
                  <a:pt x="0" y="0"/>
                </a:moveTo>
                <a:lnTo>
                  <a:pt x="327660" y="0"/>
                </a:lnTo>
              </a:path>
            </a:pathLst>
          </a:custGeom>
          <a:ln w="9144">
            <a:solidFill>
              <a:srgbClr val="008F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0" y="847344"/>
            <a:ext cx="311785" cy="0"/>
          </a:xfrm>
          <a:custGeom>
            <a:avLst/>
            <a:gdLst/>
            <a:ahLst/>
            <a:cxnLst/>
            <a:rect l="l" t="t" r="r" b="b"/>
            <a:pathLst>
              <a:path w="311785">
                <a:moveTo>
                  <a:pt x="0" y="0"/>
                </a:moveTo>
                <a:lnTo>
                  <a:pt x="311785" y="0"/>
                </a:lnTo>
              </a:path>
            </a:pathLst>
          </a:custGeom>
          <a:ln w="9143">
            <a:solidFill>
              <a:srgbClr val="008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0" y="855725"/>
            <a:ext cx="297180" cy="0"/>
          </a:xfrm>
          <a:custGeom>
            <a:avLst/>
            <a:gdLst/>
            <a:ahLst/>
            <a:cxnLst/>
            <a:rect l="l" t="t" r="r" b="b"/>
            <a:pathLst>
              <a:path w="297180">
                <a:moveTo>
                  <a:pt x="0" y="0"/>
                </a:moveTo>
                <a:lnTo>
                  <a:pt x="297180" y="0"/>
                </a:lnTo>
              </a:path>
            </a:pathLst>
          </a:custGeom>
          <a:ln w="10668">
            <a:solidFill>
              <a:srgbClr val="008D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0" y="864869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10667">
            <a:solidFill>
              <a:srgbClr val="008B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0" y="874775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>
                <a:moveTo>
                  <a:pt x="0" y="0"/>
                </a:moveTo>
                <a:lnTo>
                  <a:pt x="263652" y="0"/>
                </a:lnTo>
              </a:path>
            </a:pathLst>
          </a:custGeom>
          <a:ln w="9144">
            <a:solidFill>
              <a:srgbClr val="008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0" y="879347"/>
            <a:ext cx="246888" cy="149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402835" y="9144"/>
            <a:ext cx="4741545" cy="0"/>
          </a:xfrm>
          <a:custGeom>
            <a:avLst/>
            <a:gdLst/>
            <a:ahLst/>
            <a:cxnLst/>
            <a:rect l="l" t="t" r="r" b="b"/>
            <a:pathLst>
              <a:path w="4741545">
                <a:moveTo>
                  <a:pt x="0" y="0"/>
                </a:moveTo>
                <a:lnTo>
                  <a:pt x="4741164" y="0"/>
                </a:lnTo>
              </a:path>
            </a:pathLst>
          </a:custGeom>
          <a:ln w="18288">
            <a:solidFill>
              <a:srgbClr val="009A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450079" y="23622"/>
            <a:ext cx="4693285" cy="0"/>
          </a:xfrm>
          <a:custGeom>
            <a:avLst/>
            <a:gdLst/>
            <a:ahLst/>
            <a:cxnLst/>
            <a:rect l="l" t="t" r="r" b="b"/>
            <a:pathLst>
              <a:path w="4693284">
                <a:moveTo>
                  <a:pt x="0" y="0"/>
                </a:moveTo>
                <a:lnTo>
                  <a:pt x="4693285" y="0"/>
                </a:lnTo>
              </a:path>
            </a:pathLst>
          </a:custGeom>
          <a:ln w="13715">
            <a:solidFill>
              <a:srgbClr val="009A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489703" y="37338"/>
            <a:ext cx="4653915" cy="0"/>
          </a:xfrm>
          <a:custGeom>
            <a:avLst/>
            <a:gdLst/>
            <a:ahLst/>
            <a:cxnLst/>
            <a:rect l="l" t="t" r="r" b="b"/>
            <a:pathLst>
              <a:path w="4653915">
                <a:moveTo>
                  <a:pt x="0" y="0"/>
                </a:moveTo>
                <a:lnTo>
                  <a:pt x="4653661" y="0"/>
                </a:lnTo>
              </a:path>
            </a:pathLst>
          </a:custGeom>
          <a:ln w="13716">
            <a:solidFill>
              <a:srgbClr val="009B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526279" y="50292"/>
            <a:ext cx="4617720" cy="0"/>
          </a:xfrm>
          <a:custGeom>
            <a:avLst/>
            <a:gdLst/>
            <a:ahLst/>
            <a:cxnLst/>
            <a:rect l="l" t="t" r="r" b="b"/>
            <a:pathLst>
              <a:path w="4617720">
                <a:moveTo>
                  <a:pt x="0" y="0"/>
                </a:moveTo>
                <a:lnTo>
                  <a:pt x="4617720" y="0"/>
                </a:lnTo>
              </a:path>
            </a:pathLst>
          </a:custGeom>
          <a:ln w="15239">
            <a:solidFill>
              <a:srgbClr val="009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565903" y="63246"/>
            <a:ext cx="4578350" cy="0"/>
          </a:xfrm>
          <a:custGeom>
            <a:avLst/>
            <a:gdLst/>
            <a:ahLst/>
            <a:cxnLst/>
            <a:rect l="l" t="t" r="r" b="b"/>
            <a:pathLst>
              <a:path w="4578350">
                <a:moveTo>
                  <a:pt x="0" y="0"/>
                </a:moveTo>
                <a:lnTo>
                  <a:pt x="4578096" y="0"/>
                </a:lnTo>
              </a:path>
            </a:pathLst>
          </a:custGeom>
          <a:ln w="13715">
            <a:solidFill>
              <a:srgbClr val="009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608576" y="75438"/>
            <a:ext cx="4535805" cy="0"/>
          </a:xfrm>
          <a:custGeom>
            <a:avLst/>
            <a:gdLst/>
            <a:ahLst/>
            <a:cxnLst/>
            <a:rect l="l" t="t" r="r" b="b"/>
            <a:pathLst>
              <a:path w="4535805">
                <a:moveTo>
                  <a:pt x="0" y="0"/>
                </a:moveTo>
                <a:lnTo>
                  <a:pt x="4535424" y="0"/>
                </a:lnTo>
              </a:path>
            </a:pathLst>
          </a:custGeom>
          <a:ln w="13716">
            <a:solidFill>
              <a:srgbClr val="009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649723" y="88392"/>
            <a:ext cx="449453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276" y="0"/>
                </a:lnTo>
              </a:path>
            </a:pathLst>
          </a:custGeom>
          <a:ln w="15239">
            <a:solidFill>
              <a:srgbClr val="009C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695444" y="102870"/>
            <a:ext cx="4448810" cy="0"/>
          </a:xfrm>
          <a:custGeom>
            <a:avLst/>
            <a:gdLst/>
            <a:ahLst/>
            <a:cxnLst/>
            <a:rect l="l" t="t" r="r" b="b"/>
            <a:pathLst>
              <a:path w="4448809">
                <a:moveTo>
                  <a:pt x="0" y="0"/>
                </a:moveTo>
                <a:lnTo>
                  <a:pt x="4448556" y="0"/>
                </a:lnTo>
              </a:path>
            </a:pathLst>
          </a:custGeom>
          <a:ln w="13716">
            <a:solidFill>
              <a:srgbClr val="009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738115" y="115062"/>
            <a:ext cx="4406265" cy="0"/>
          </a:xfrm>
          <a:custGeom>
            <a:avLst/>
            <a:gdLst/>
            <a:ahLst/>
            <a:cxnLst/>
            <a:rect l="l" t="t" r="r" b="b"/>
            <a:pathLst>
              <a:path w="4406265">
                <a:moveTo>
                  <a:pt x="0" y="0"/>
                </a:moveTo>
                <a:lnTo>
                  <a:pt x="4405884" y="0"/>
                </a:lnTo>
              </a:path>
            </a:pathLst>
          </a:custGeom>
          <a:ln w="13716">
            <a:solidFill>
              <a:srgbClr val="009D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779264" y="127254"/>
            <a:ext cx="4364990" cy="0"/>
          </a:xfrm>
          <a:custGeom>
            <a:avLst/>
            <a:gdLst/>
            <a:ahLst/>
            <a:cxnLst/>
            <a:rect l="l" t="t" r="r" b="b"/>
            <a:pathLst>
              <a:path w="4364990">
                <a:moveTo>
                  <a:pt x="0" y="0"/>
                </a:moveTo>
                <a:lnTo>
                  <a:pt x="4364736" y="0"/>
                </a:lnTo>
              </a:path>
            </a:pathLst>
          </a:custGeom>
          <a:ln w="13715">
            <a:solidFill>
              <a:srgbClr val="009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823459" y="140970"/>
            <a:ext cx="4320540" cy="0"/>
          </a:xfrm>
          <a:custGeom>
            <a:avLst/>
            <a:gdLst/>
            <a:ahLst/>
            <a:cxnLst/>
            <a:rect l="l" t="t" r="r" b="b"/>
            <a:pathLst>
              <a:path w="4320540">
                <a:moveTo>
                  <a:pt x="0" y="0"/>
                </a:moveTo>
                <a:lnTo>
                  <a:pt x="4320540" y="0"/>
                </a:lnTo>
              </a:path>
            </a:pathLst>
          </a:custGeom>
          <a:ln w="13716">
            <a:solidFill>
              <a:srgbClr val="009E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869179" y="153162"/>
            <a:ext cx="4274820" cy="0"/>
          </a:xfrm>
          <a:custGeom>
            <a:avLst/>
            <a:gdLst/>
            <a:ahLst/>
            <a:cxnLst/>
            <a:rect l="l" t="t" r="r" b="b"/>
            <a:pathLst>
              <a:path w="4274820">
                <a:moveTo>
                  <a:pt x="0" y="0"/>
                </a:moveTo>
                <a:lnTo>
                  <a:pt x="4274820" y="0"/>
                </a:lnTo>
              </a:path>
            </a:pathLst>
          </a:custGeom>
          <a:ln w="13716">
            <a:solidFill>
              <a:srgbClr val="009E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919471" y="166878"/>
            <a:ext cx="4224020" cy="0"/>
          </a:xfrm>
          <a:custGeom>
            <a:avLst/>
            <a:gdLst/>
            <a:ahLst/>
            <a:cxnLst/>
            <a:rect l="l" t="t" r="r" b="b"/>
            <a:pathLst>
              <a:path w="4224020">
                <a:moveTo>
                  <a:pt x="0" y="0"/>
                </a:moveTo>
                <a:lnTo>
                  <a:pt x="4223893" y="0"/>
                </a:lnTo>
              </a:path>
            </a:pathLst>
          </a:custGeom>
          <a:ln w="13715">
            <a:solidFill>
              <a:srgbClr val="009E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965191" y="179831"/>
            <a:ext cx="4178935" cy="0"/>
          </a:xfrm>
          <a:custGeom>
            <a:avLst/>
            <a:gdLst/>
            <a:ahLst/>
            <a:cxnLst/>
            <a:rect l="l" t="t" r="r" b="b"/>
            <a:pathLst>
              <a:path w="4178934">
                <a:moveTo>
                  <a:pt x="0" y="0"/>
                </a:moveTo>
                <a:lnTo>
                  <a:pt x="4178808" y="0"/>
                </a:lnTo>
              </a:path>
            </a:pathLst>
          </a:custGeom>
          <a:ln w="15240">
            <a:solidFill>
              <a:srgbClr val="009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010911" y="192786"/>
            <a:ext cx="4133215" cy="0"/>
          </a:xfrm>
          <a:custGeom>
            <a:avLst/>
            <a:gdLst/>
            <a:ahLst/>
            <a:cxnLst/>
            <a:rect l="l" t="t" r="r" b="b"/>
            <a:pathLst>
              <a:path w="4133215">
                <a:moveTo>
                  <a:pt x="0" y="0"/>
                </a:moveTo>
                <a:lnTo>
                  <a:pt x="4133088" y="0"/>
                </a:lnTo>
              </a:path>
            </a:pathLst>
          </a:custGeom>
          <a:ln w="13716">
            <a:solidFill>
              <a:srgbClr val="009F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056632" y="204977"/>
            <a:ext cx="4060825" cy="0"/>
          </a:xfrm>
          <a:custGeom>
            <a:avLst/>
            <a:gdLst/>
            <a:ahLst/>
            <a:cxnLst/>
            <a:rect l="l" t="t" r="r" b="b"/>
            <a:pathLst>
              <a:path w="4060825">
                <a:moveTo>
                  <a:pt x="0" y="0"/>
                </a:moveTo>
                <a:lnTo>
                  <a:pt x="4060824" y="0"/>
                </a:lnTo>
              </a:path>
            </a:pathLst>
          </a:custGeom>
          <a:ln w="13715">
            <a:solidFill>
              <a:srgbClr val="009F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102352" y="217931"/>
            <a:ext cx="3970020" cy="0"/>
          </a:xfrm>
          <a:custGeom>
            <a:avLst/>
            <a:gdLst/>
            <a:ahLst/>
            <a:cxnLst/>
            <a:rect l="l" t="t" r="r" b="b"/>
            <a:pathLst>
              <a:path w="3970020">
                <a:moveTo>
                  <a:pt x="0" y="0"/>
                </a:moveTo>
                <a:lnTo>
                  <a:pt x="3970020" y="0"/>
                </a:lnTo>
              </a:path>
            </a:pathLst>
          </a:custGeom>
          <a:ln w="15240">
            <a:solidFill>
              <a:srgbClr val="009F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154167" y="232409"/>
            <a:ext cx="3869690" cy="0"/>
          </a:xfrm>
          <a:custGeom>
            <a:avLst/>
            <a:gdLst/>
            <a:ahLst/>
            <a:cxnLst/>
            <a:rect l="l" t="t" r="r" b="b"/>
            <a:pathLst>
              <a:path w="3869690">
                <a:moveTo>
                  <a:pt x="0" y="0"/>
                </a:moveTo>
                <a:lnTo>
                  <a:pt x="3869436" y="0"/>
                </a:lnTo>
              </a:path>
            </a:pathLst>
          </a:custGeom>
          <a:ln w="13716">
            <a:solidFill>
              <a:srgbClr val="009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199888" y="244602"/>
            <a:ext cx="3778885" cy="0"/>
          </a:xfrm>
          <a:custGeom>
            <a:avLst/>
            <a:gdLst/>
            <a:ahLst/>
            <a:cxnLst/>
            <a:rect l="l" t="t" r="r" b="b"/>
            <a:pathLst>
              <a:path w="3778884">
                <a:moveTo>
                  <a:pt x="0" y="0"/>
                </a:moveTo>
                <a:lnTo>
                  <a:pt x="3778885" y="0"/>
                </a:lnTo>
              </a:path>
            </a:pathLst>
          </a:custGeom>
          <a:ln w="13715">
            <a:solidFill>
              <a:srgbClr val="00A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245608" y="256793"/>
            <a:ext cx="3688079" cy="0"/>
          </a:xfrm>
          <a:custGeom>
            <a:avLst/>
            <a:gdLst/>
            <a:ahLst/>
            <a:cxnLst/>
            <a:rect l="l" t="t" r="r" b="b"/>
            <a:pathLst>
              <a:path w="3688079">
                <a:moveTo>
                  <a:pt x="0" y="0"/>
                </a:moveTo>
                <a:lnTo>
                  <a:pt x="3688080" y="0"/>
                </a:lnTo>
              </a:path>
            </a:pathLst>
          </a:custGeom>
          <a:ln w="13716">
            <a:solidFill>
              <a:srgbClr val="00A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291328" y="270509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>
                <a:moveTo>
                  <a:pt x="0" y="0"/>
                </a:moveTo>
                <a:lnTo>
                  <a:pt x="3597529" y="0"/>
                </a:lnTo>
              </a:path>
            </a:pathLst>
          </a:custGeom>
          <a:ln w="13716">
            <a:solidFill>
              <a:srgbClr val="00A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337047" y="282702"/>
            <a:ext cx="3508375" cy="0"/>
          </a:xfrm>
          <a:custGeom>
            <a:avLst/>
            <a:gdLst/>
            <a:ahLst/>
            <a:cxnLst/>
            <a:rect l="l" t="t" r="r" b="b"/>
            <a:pathLst>
              <a:path w="3508375">
                <a:moveTo>
                  <a:pt x="0" y="0"/>
                </a:moveTo>
                <a:lnTo>
                  <a:pt x="3508248" y="0"/>
                </a:lnTo>
              </a:path>
            </a:pathLst>
          </a:custGeom>
          <a:ln w="13715">
            <a:solidFill>
              <a:srgbClr val="00A1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387340" y="296418"/>
            <a:ext cx="3408045" cy="0"/>
          </a:xfrm>
          <a:custGeom>
            <a:avLst/>
            <a:gdLst/>
            <a:ahLst/>
            <a:cxnLst/>
            <a:rect l="l" t="t" r="r" b="b"/>
            <a:pathLst>
              <a:path w="3408045">
                <a:moveTo>
                  <a:pt x="0" y="0"/>
                </a:moveTo>
                <a:lnTo>
                  <a:pt x="3407664" y="0"/>
                </a:lnTo>
              </a:path>
            </a:pathLst>
          </a:custGeom>
          <a:ln w="13716">
            <a:solidFill>
              <a:srgbClr val="00A1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433059" y="309372"/>
            <a:ext cx="3319145" cy="0"/>
          </a:xfrm>
          <a:custGeom>
            <a:avLst/>
            <a:gdLst/>
            <a:ahLst/>
            <a:cxnLst/>
            <a:rect l="l" t="t" r="r" b="b"/>
            <a:pathLst>
              <a:path w="3319145">
                <a:moveTo>
                  <a:pt x="0" y="0"/>
                </a:moveTo>
                <a:lnTo>
                  <a:pt x="3318637" y="0"/>
                </a:lnTo>
              </a:path>
            </a:pathLst>
          </a:custGeom>
          <a:ln w="15240">
            <a:solidFill>
              <a:srgbClr val="00A2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478779" y="328422"/>
            <a:ext cx="3228340" cy="0"/>
          </a:xfrm>
          <a:custGeom>
            <a:avLst/>
            <a:gdLst/>
            <a:ahLst/>
            <a:cxnLst/>
            <a:rect l="l" t="t" r="r" b="b"/>
            <a:pathLst>
              <a:path w="3228340">
                <a:moveTo>
                  <a:pt x="0" y="0"/>
                </a:moveTo>
                <a:lnTo>
                  <a:pt x="3227831" y="0"/>
                </a:lnTo>
              </a:path>
            </a:pathLst>
          </a:custGeom>
          <a:ln w="25907">
            <a:solidFill>
              <a:srgbClr val="00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585459" y="347472"/>
            <a:ext cx="3032125" cy="0"/>
          </a:xfrm>
          <a:custGeom>
            <a:avLst/>
            <a:gdLst/>
            <a:ahLst/>
            <a:cxnLst/>
            <a:rect l="l" t="t" r="r" b="b"/>
            <a:pathLst>
              <a:path w="3032125">
                <a:moveTo>
                  <a:pt x="0" y="0"/>
                </a:moveTo>
                <a:lnTo>
                  <a:pt x="3032124" y="0"/>
                </a:lnTo>
              </a:path>
            </a:pathLst>
          </a:custGeom>
          <a:ln w="15240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647944" y="361950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49" y="0"/>
                </a:lnTo>
              </a:path>
            </a:pathLst>
          </a:custGeom>
          <a:ln w="13715">
            <a:solidFill>
              <a:srgbClr val="00A3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704332" y="374141"/>
            <a:ext cx="2819400" cy="0"/>
          </a:xfrm>
          <a:custGeom>
            <a:avLst/>
            <a:gdLst/>
            <a:ahLst/>
            <a:cxnLst/>
            <a:rect l="l" t="t" r="r" b="b"/>
            <a:pathLst>
              <a:path w="2819400">
                <a:moveTo>
                  <a:pt x="0" y="0"/>
                </a:moveTo>
                <a:lnTo>
                  <a:pt x="2819399" y="0"/>
                </a:lnTo>
              </a:path>
            </a:pathLst>
          </a:custGeom>
          <a:ln w="13715">
            <a:solidFill>
              <a:srgbClr val="00A3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760720" y="386334"/>
            <a:ext cx="2717800" cy="0"/>
          </a:xfrm>
          <a:custGeom>
            <a:avLst/>
            <a:gdLst/>
            <a:ahLst/>
            <a:cxnLst/>
            <a:rect l="l" t="t" r="r" b="b"/>
            <a:pathLst>
              <a:path w="2717800">
                <a:moveTo>
                  <a:pt x="0" y="0"/>
                </a:moveTo>
                <a:lnTo>
                  <a:pt x="2717291" y="0"/>
                </a:lnTo>
              </a:path>
            </a:pathLst>
          </a:custGeom>
          <a:ln w="13715">
            <a:solidFill>
              <a:srgbClr val="00A4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818632" y="40005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548" y="0"/>
                </a:lnTo>
              </a:path>
            </a:pathLst>
          </a:custGeom>
          <a:ln w="13716">
            <a:solidFill>
              <a:srgbClr val="00A4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875020" y="413004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>
                <a:moveTo>
                  <a:pt x="0" y="0"/>
                </a:moveTo>
                <a:lnTo>
                  <a:pt x="2514600" y="0"/>
                </a:lnTo>
              </a:path>
            </a:pathLst>
          </a:custGeom>
          <a:ln w="15239">
            <a:solidFill>
              <a:srgbClr val="00A6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937503" y="425958"/>
            <a:ext cx="2403475" cy="0"/>
          </a:xfrm>
          <a:custGeom>
            <a:avLst/>
            <a:gdLst/>
            <a:ahLst/>
            <a:cxnLst/>
            <a:rect l="l" t="t" r="r" b="b"/>
            <a:pathLst>
              <a:path w="2403475">
                <a:moveTo>
                  <a:pt x="0" y="0"/>
                </a:moveTo>
                <a:lnTo>
                  <a:pt x="2403348" y="0"/>
                </a:lnTo>
              </a:path>
            </a:pathLst>
          </a:custGeom>
          <a:ln w="13715">
            <a:solidFill>
              <a:srgbClr val="00A6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993891" y="438912"/>
            <a:ext cx="2302510" cy="0"/>
          </a:xfrm>
          <a:custGeom>
            <a:avLst/>
            <a:gdLst/>
            <a:ahLst/>
            <a:cxnLst/>
            <a:rect l="l" t="t" r="r" b="b"/>
            <a:pathLst>
              <a:path w="2302509">
                <a:moveTo>
                  <a:pt x="0" y="0"/>
                </a:moveTo>
                <a:lnTo>
                  <a:pt x="2302129" y="0"/>
                </a:lnTo>
              </a:path>
            </a:pathLst>
          </a:custGeom>
          <a:ln w="15240">
            <a:solidFill>
              <a:srgbClr val="00A6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050279" y="451866"/>
            <a:ext cx="2200275" cy="0"/>
          </a:xfrm>
          <a:custGeom>
            <a:avLst/>
            <a:gdLst/>
            <a:ahLst/>
            <a:cxnLst/>
            <a:rect l="l" t="t" r="r" b="b"/>
            <a:pathLst>
              <a:path w="2200275">
                <a:moveTo>
                  <a:pt x="0" y="0"/>
                </a:moveTo>
                <a:lnTo>
                  <a:pt x="2200021" y="0"/>
                </a:lnTo>
              </a:path>
            </a:pathLst>
          </a:custGeom>
          <a:ln w="13715">
            <a:solidFill>
              <a:srgbClr val="00A7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108191" y="464058"/>
            <a:ext cx="2086610" cy="0"/>
          </a:xfrm>
          <a:custGeom>
            <a:avLst/>
            <a:gdLst/>
            <a:ahLst/>
            <a:cxnLst/>
            <a:rect l="l" t="t" r="r" b="b"/>
            <a:pathLst>
              <a:path w="2086609">
                <a:moveTo>
                  <a:pt x="0" y="0"/>
                </a:moveTo>
                <a:lnTo>
                  <a:pt x="2086356" y="0"/>
                </a:lnTo>
              </a:path>
            </a:pathLst>
          </a:custGeom>
          <a:ln w="13715">
            <a:solidFill>
              <a:srgbClr val="00A7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164579" y="477012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421" y="0"/>
                </a:lnTo>
              </a:path>
            </a:pathLst>
          </a:custGeom>
          <a:ln w="15240">
            <a:solidFill>
              <a:srgbClr val="00A7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227064" y="491490"/>
            <a:ext cx="1845945" cy="0"/>
          </a:xfrm>
          <a:custGeom>
            <a:avLst/>
            <a:gdLst/>
            <a:ahLst/>
            <a:cxnLst/>
            <a:rect l="l" t="t" r="r" b="b"/>
            <a:pathLst>
              <a:path w="1845945">
                <a:moveTo>
                  <a:pt x="0" y="0"/>
                </a:moveTo>
                <a:lnTo>
                  <a:pt x="1845564" y="0"/>
                </a:lnTo>
              </a:path>
            </a:pathLst>
          </a:custGeom>
          <a:ln w="13715">
            <a:solidFill>
              <a:srgbClr val="00A8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283452" y="503681"/>
            <a:ext cx="1732280" cy="0"/>
          </a:xfrm>
          <a:custGeom>
            <a:avLst/>
            <a:gdLst/>
            <a:ahLst/>
            <a:cxnLst/>
            <a:rect l="l" t="t" r="r" b="b"/>
            <a:pathLst>
              <a:path w="1732279">
                <a:moveTo>
                  <a:pt x="0" y="0"/>
                </a:moveTo>
                <a:lnTo>
                  <a:pt x="1732152" y="0"/>
                </a:lnTo>
              </a:path>
            </a:pathLst>
          </a:custGeom>
          <a:ln w="13715">
            <a:solidFill>
              <a:srgbClr val="00A8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348984" y="515873"/>
            <a:ext cx="1609090" cy="0"/>
          </a:xfrm>
          <a:custGeom>
            <a:avLst/>
            <a:gdLst/>
            <a:ahLst/>
            <a:cxnLst/>
            <a:rect l="l" t="t" r="r" b="b"/>
            <a:pathLst>
              <a:path w="1609090">
                <a:moveTo>
                  <a:pt x="0" y="0"/>
                </a:moveTo>
                <a:lnTo>
                  <a:pt x="1608709" y="0"/>
                </a:lnTo>
              </a:path>
            </a:pathLst>
          </a:custGeom>
          <a:ln w="13716">
            <a:solidFill>
              <a:srgbClr val="00A9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426708" y="529590"/>
            <a:ext cx="1458595" cy="0"/>
          </a:xfrm>
          <a:custGeom>
            <a:avLst/>
            <a:gdLst/>
            <a:ahLst/>
            <a:cxnLst/>
            <a:rect l="l" t="t" r="r" b="b"/>
            <a:pathLst>
              <a:path w="1458595">
                <a:moveTo>
                  <a:pt x="0" y="0"/>
                </a:moveTo>
                <a:lnTo>
                  <a:pt x="1458467" y="0"/>
                </a:lnTo>
              </a:path>
            </a:pathLst>
          </a:custGeom>
          <a:ln w="13715">
            <a:solidFill>
              <a:srgbClr val="00A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512052" y="543305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7" y="0"/>
                </a:lnTo>
              </a:path>
            </a:pathLst>
          </a:custGeom>
          <a:ln w="13715">
            <a:solidFill>
              <a:srgbClr val="00A9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589776" y="555498"/>
            <a:ext cx="1138555" cy="0"/>
          </a:xfrm>
          <a:custGeom>
            <a:avLst/>
            <a:gdLst/>
            <a:ahLst/>
            <a:cxnLst/>
            <a:rect l="l" t="t" r="r" b="b"/>
            <a:pathLst>
              <a:path w="1138554">
                <a:moveTo>
                  <a:pt x="0" y="0"/>
                </a:moveTo>
                <a:lnTo>
                  <a:pt x="1138427" y="0"/>
                </a:lnTo>
              </a:path>
            </a:pathLst>
          </a:custGeom>
          <a:ln w="13715">
            <a:solidFill>
              <a:srgbClr val="00AA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667500" y="568451"/>
            <a:ext cx="986155" cy="0"/>
          </a:xfrm>
          <a:custGeom>
            <a:avLst/>
            <a:gdLst/>
            <a:ahLst/>
            <a:cxnLst/>
            <a:rect l="l" t="t" r="r" b="b"/>
            <a:pathLst>
              <a:path w="986154">
                <a:moveTo>
                  <a:pt x="0" y="0"/>
                </a:moveTo>
                <a:lnTo>
                  <a:pt x="986027" y="0"/>
                </a:lnTo>
              </a:path>
            </a:pathLst>
          </a:custGeom>
          <a:ln w="15239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780276" y="581405"/>
            <a:ext cx="753110" cy="0"/>
          </a:xfrm>
          <a:custGeom>
            <a:avLst/>
            <a:gdLst/>
            <a:ahLst/>
            <a:cxnLst/>
            <a:rect l="l" t="t" r="r" b="b"/>
            <a:pathLst>
              <a:path w="753109">
                <a:moveTo>
                  <a:pt x="0" y="0"/>
                </a:moveTo>
                <a:lnTo>
                  <a:pt x="752855" y="0"/>
                </a:lnTo>
              </a:path>
            </a:pathLst>
          </a:custGeom>
          <a:ln w="13715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102729" y="597725"/>
            <a:ext cx="113664" cy="0"/>
          </a:xfrm>
          <a:custGeom>
            <a:avLst/>
            <a:gdLst/>
            <a:ahLst/>
            <a:cxnLst/>
            <a:rect l="l" t="t" r="r" b="b"/>
            <a:pathLst>
              <a:path w="113665">
                <a:moveTo>
                  <a:pt x="0" y="0"/>
                </a:moveTo>
                <a:lnTo>
                  <a:pt x="113665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7013193" y="595312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670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6958583" y="590423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410845" y="0"/>
                </a:lnTo>
              </a:path>
            </a:pathLst>
          </a:custGeom>
          <a:ln w="736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 txBox="1"/>
          <p:nvPr/>
        </p:nvSpPr>
        <p:spPr>
          <a:xfrm>
            <a:off x="205740" y="1354582"/>
            <a:ext cx="6903720" cy="1017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61645" algn="l"/>
              </a:tabLst>
            </a:pPr>
            <a:r>
              <a:rPr sz="3375" spc="300" baseline="7407" dirty="0">
                <a:solidFill>
                  <a:srgbClr val="09CFD7"/>
                </a:solidFill>
                <a:latin typeface="Symbol"/>
                <a:cs typeface="Symbol"/>
              </a:rPr>
              <a:t></a:t>
            </a:r>
            <a:r>
              <a:rPr sz="3375" spc="300" baseline="7407" dirty="0">
                <a:solidFill>
                  <a:srgbClr val="09CFD7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Formulate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the problem and setup in 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matrix</a:t>
            </a:r>
            <a:r>
              <a:rPr sz="2400" spc="-7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form.</a:t>
            </a:r>
            <a:endParaRPr sz="24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2055"/>
              </a:spcBef>
              <a:tabLst>
                <a:tab pos="461645" algn="l"/>
                <a:tab pos="3386454" algn="l"/>
              </a:tabLst>
            </a:pPr>
            <a:r>
              <a:rPr sz="3375" spc="300" baseline="7407" dirty="0">
                <a:solidFill>
                  <a:srgbClr val="09CFD7"/>
                </a:solidFill>
                <a:latin typeface="Symbol"/>
                <a:cs typeface="Symbol"/>
              </a:rPr>
              <a:t></a:t>
            </a:r>
            <a:r>
              <a:rPr sz="3375" spc="300" baseline="7407" dirty="0">
                <a:solidFill>
                  <a:srgbClr val="09CFD7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Obtain the</a:t>
            </a:r>
            <a:r>
              <a:rPr sz="2400" spc="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initial</a:t>
            </a:r>
            <a:r>
              <a:rPr sz="2400" spc="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basic	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feasible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solution.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2" name="object 252"/>
          <p:cNvSpPr txBox="1"/>
          <p:nvPr/>
        </p:nvSpPr>
        <p:spPr>
          <a:xfrm>
            <a:off x="731012" y="2604642"/>
            <a:ext cx="38944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Test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solution for</a:t>
            </a:r>
            <a:r>
              <a:rPr sz="2400" spc="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optimality.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3" name="object 253"/>
          <p:cNvSpPr txBox="1"/>
          <p:nvPr/>
        </p:nvSpPr>
        <p:spPr>
          <a:xfrm>
            <a:off x="231140" y="2584830"/>
            <a:ext cx="255270" cy="994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200" dirty="0">
                <a:solidFill>
                  <a:srgbClr val="09CFD7"/>
                </a:solidFill>
                <a:latin typeface="Symbol"/>
                <a:cs typeface="Symbol"/>
              </a:rPr>
              <a:t></a:t>
            </a:r>
            <a:endParaRPr sz="225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220"/>
              </a:spcBef>
            </a:pPr>
            <a:r>
              <a:rPr sz="2250" spc="200" dirty="0">
                <a:solidFill>
                  <a:srgbClr val="09CFD7"/>
                </a:solidFill>
                <a:latin typeface="Symbol"/>
                <a:cs typeface="Symbol"/>
              </a:rPr>
              <a:t>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254" name="object 254"/>
          <p:cNvSpPr txBox="1"/>
          <p:nvPr/>
        </p:nvSpPr>
        <p:spPr>
          <a:xfrm>
            <a:off x="808736" y="3229736"/>
            <a:ext cx="4096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Updating the solution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if</a:t>
            </a:r>
            <a:r>
              <a:rPr sz="2400" spc="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required.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5" name="object 255"/>
          <p:cNvSpPr txBox="1"/>
          <p:nvPr/>
        </p:nvSpPr>
        <p:spPr>
          <a:xfrm>
            <a:off x="688340" y="3853053"/>
            <a:ext cx="16408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For</a:t>
            </a:r>
            <a:r>
              <a:rPr sz="2400" spc="-5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example: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6" name="object 256"/>
          <p:cNvSpPr/>
          <p:nvPr/>
        </p:nvSpPr>
        <p:spPr>
          <a:xfrm>
            <a:off x="4572" y="202692"/>
            <a:ext cx="9139427" cy="64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0" y="248411"/>
            <a:ext cx="9144000" cy="560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0" y="202692"/>
            <a:ext cx="9144000" cy="8915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 txBox="1">
            <a:spLocks noGrp="1"/>
          </p:cNvSpPr>
          <p:nvPr>
            <p:ph type="title"/>
          </p:nvPr>
        </p:nvSpPr>
        <p:spPr>
          <a:xfrm>
            <a:off x="-12700" y="386841"/>
            <a:ext cx="90449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solidFill>
                  <a:srgbClr val="7E0000"/>
                </a:solidFill>
                <a:latin typeface="Calibri"/>
                <a:cs typeface="Calibri"/>
              </a:rPr>
              <a:t>Steps </a:t>
            </a:r>
            <a:r>
              <a:rPr sz="4400" dirty="0">
                <a:solidFill>
                  <a:srgbClr val="7E0000"/>
                </a:solidFill>
                <a:latin typeface="Calibri"/>
                <a:cs typeface="Calibri"/>
              </a:rPr>
              <a:t>to </a:t>
            </a:r>
            <a:r>
              <a:rPr sz="4400" spc="-5" dirty="0">
                <a:solidFill>
                  <a:srgbClr val="7E0000"/>
                </a:solidFill>
                <a:latin typeface="Calibri"/>
                <a:cs typeface="Calibri"/>
              </a:rPr>
              <a:t>solve </a:t>
            </a:r>
            <a:r>
              <a:rPr sz="4400" dirty="0">
                <a:solidFill>
                  <a:srgbClr val="7E0000"/>
                </a:solidFill>
                <a:latin typeface="Calibri"/>
                <a:cs typeface="Calibri"/>
              </a:rPr>
              <a:t>a </a:t>
            </a:r>
            <a:r>
              <a:rPr sz="4400" spc="-5" dirty="0">
                <a:solidFill>
                  <a:srgbClr val="7E0000"/>
                </a:solidFill>
                <a:latin typeface="Calibri"/>
                <a:cs typeface="Calibri"/>
              </a:rPr>
              <a:t>transportation</a:t>
            </a:r>
            <a:r>
              <a:rPr sz="4400" dirty="0">
                <a:solidFill>
                  <a:srgbClr val="7E0000"/>
                </a:solidFill>
                <a:latin typeface="Calibri"/>
                <a:cs typeface="Calibri"/>
              </a:rPr>
              <a:t> </a:t>
            </a:r>
            <a:r>
              <a:rPr sz="4400" spc="-5" dirty="0">
                <a:solidFill>
                  <a:srgbClr val="7E0000"/>
                </a:solidFill>
                <a:latin typeface="Calibri"/>
                <a:cs typeface="Calibri"/>
              </a:rPr>
              <a:t>problem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260" name="object 260"/>
          <p:cNvSpPr/>
          <p:nvPr/>
        </p:nvSpPr>
        <p:spPr>
          <a:xfrm>
            <a:off x="2667000" y="3505200"/>
            <a:ext cx="5349240" cy="2743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7630"/>
            <a:ext cx="4303395" cy="0"/>
          </a:xfrm>
          <a:custGeom>
            <a:avLst/>
            <a:gdLst/>
            <a:ahLst/>
            <a:cxnLst/>
            <a:rect l="l" t="t" r="r" b="b"/>
            <a:pathLst>
              <a:path w="4303395">
                <a:moveTo>
                  <a:pt x="0" y="0"/>
                </a:moveTo>
                <a:lnTo>
                  <a:pt x="4303395" y="0"/>
                </a:lnTo>
              </a:path>
            </a:pathLst>
          </a:custGeom>
          <a:ln w="10668">
            <a:solidFill>
              <a:srgbClr val="00E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09709" y="82296"/>
            <a:ext cx="34290" cy="10795"/>
          </a:xfrm>
          <a:custGeom>
            <a:avLst/>
            <a:gdLst/>
            <a:ahLst/>
            <a:cxnLst/>
            <a:rect l="l" t="t" r="r" b="b"/>
            <a:pathLst>
              <a:path w="34290" h="10794">
                <a:moveTo>
                  <a:pt x="34290" y="0"/>
                </a:moveTo>
                <a:lnTo>
                  <a:pt x="27305" y="0"/>
                </a:lnTo>
                <a:lnTo>
                  <a:pt x="0" y="10668"/>
                </a:lnTo>
                <a:lnTo>
                  <a:pt x="34290" y="10668"/>
                </a:lnTo>
                <a:lnTo>
                  <a:pt x="34290" y="0"/>
                </a:lnTo>
                <a:close/>
              </a:path>
            </a:pathLst>
          </a:custGeom>
          <a:solidFill>
            <a:srgbClr val="00E0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6773"/>
            <a:ext cx="4332605" cy="0"/>
          </a:xfrm>
          <a:custGeom>
            <a:avLst/>
            <a:gdLst/>
            <a:ahLst/>
            <a:cxnLst/>
            <a:rect l="l" t="t" r="r" b="b"/>
            <a:pathLst>
              <a:path w="4332605">
                <a:moveTo>
                  <a:pt x="0" y="0"/>
                </a:moveTo>
                <a:lnTo>
                  <a:pt x="4332605" y="0"/>
                </a:lnTo>
              </a:path>
            </a:pathLst>
          </a:custGeom>
          <a:ln w="10667">
            <a:solidFill>
              <a:srgbClr val="00D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85580" y="91439"/>
            <a:ext cx="58419" cy="10795"/>
          </a:xfrm>
          <a:custGeom>
            <a:avLst/>
            <a:gdLst/>
            <a:ahLst/>
            <a:cxnLst/>
            <a:rect l="l" t="t" r="r" b="b"/>
            <a:pathLst>
              <a:path w="58420" h="10794">
                <a:moveTo>
                  <a:pt x="58420" y="0"/>
                </a:moveTo>
                <a:lnTo>
                  <a:pt x="27304" y="0"/>
                </a:lnTo>
                <a:lnTo>
                  <a:pt x="0" y="10667"/>
                </a:lnTo>
                <a:lnTo>
                  <a:pt x="58420" y="10667"/>
                </a:lnTo>
                <a:lnTo>
                  <a:pt x="58420" y="0"/>
                </a:lnTo>
                <a:close/>
              </a:path>
            </a:pathLst>
          </a:custGeom>
          <a:solidFill>
            <a:srgbClr val="00DF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05918"/>
            <a:ext cx="4361815" cy="0"/>
          </a:xfrm>
          <a:custGeom>
            <a:avLst/>
            <a:gdLst/>
            <a:ahLst/>
            <a:cxnLst/>
            <a:rect l="l" t="t" r="r" b="b"/>
            <a:pathLst>
              <a:path w="4361815">
                <a:moveTo>
                  <a:pt x="0" y="0"/>
                </a:moveTo>
                <a:lnTo>
                  <a:pt x="4361815" y="0"/>
                </a:lnTo>
              </a:path>
            </a:pathLst>
          </a:custGeom>
          <a:ln w="10668">
            <a:solidFill>
              <a:srgbClr val="00D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61450" y="100584"/>
            <a:ext cx="82550" cy="10795"/>
          </a:xfrm>
          <a:custGeom>
            <a:avLst/>
            <a:gdLst/>
            <a:ahLst/>
            <a:cxnLst/>
            <a:rect l="l" t="t" r="r" b="b"/>
            <a:pathLst>
              <a:path w="82550" h="10794">
                <a:moveTo>
                  <a:pt x="82550" y="0"/>
                </a:moveTo>
                <a:lnTo>
                  <a:pt x="27304" y="0"/>
                </a:lnTo>
                <a:lnTo>
                  <a:pt x="0" y="10668"/>
                </a:lnTo>
                <a:lnTo>
                  <a:pt x="82550" y="10668"/>
                </a:lnTo>
                <a:lnTo>
                  <a:pt x="82550" y="0"/>
                </a:lnTo>
                <a:close/>
              </a:path>
            </a:pathLst>
          </a:custGeom>
          <a:solidFill>
            <a:srgbClr val="00DFE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4300"/>
            <a:ext cx="4391660" cy="0"/>
          </a:xfrm>
          <a:custGeom>
            <a:avLst/>
            <a:gdLst/>
            <a:ahLst/>
            <a:cxnLst/>
            <a:rect l="l" t="t" r="r" b="b"/>
            <a:pathLst>
              <a:path w="4391660">
                <a:moveTo>
                  <a:pt x="0" y="0"/>
                </a:moveTo>
                <a:lnTo>
                  <a:pt x="4391660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37319" y="114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23444"/>
            <a:ext cx="4420870" cy="0"/>
          </a:xfrm>
          <a:custGeom>
            <a:avLst/>
            <a:gdLst/>
            <a:ahLst/>
            <a:cxnLst/>
            <a:rect l="l" t="t" r="r" b="b"/>
            <a:pathLst>
              <a:path w="4420870">
                <a:moveTo>
                  <a:pt x="0" y="0"/>
                </a:moveTo>
                <a:lnTo>
                  <a:pt x="4420870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13190" y="123444"/>
            <a:ext cx="130810" cy="0"/>
          </a:xfrm>
          <a:custGeom>
            <a:avLst/>
            <a:gdLst/>
            <a:ahLst/>
            <a:cxnLst/>
            <a:rect l="l" t="t" r="r" b="b"/>
            <a:pathLst>
              <a:path w="130809">
                <a:moveTo>
                  <a:pt x="0" y="0"/>
                </a:moveTo>
                <a:lnTo>
                  <a:pt x="130809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350"/>
            <a:ext cx="4453890" cy="0"/>
          </a:xfrm>
          <a:custGeom>
            <a:avLst/>
            <a:gdLst/>
            <a:ahLst/>
            <a:cxnLst/>
            <a:rect l="l" t="t" r="r" b="b"/>
            <a:pathLst>
              <a:path w="4453890">
                <a:moveTo>
                  <a:pt x="0" y="0"/>
                </a:moveTo>
                <a:lnTo>
                  <a:pt x="4453890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85884" y="133350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8115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142494"/>
            <a:ext cx="4483100" cy="0"/>
          </a:xfrm>
          <a:custGeom>
            <a:avLst/>
            <a:gdLst/>
            <a:ahLst/>
            <a:cxnLst/>
            <a:rect l="l" t="t" r="r" b="b"/>
            <a:pathLst>
              <a:path w="4483100">
                <a:moveTo>
                  <a:pt x="0" y="0"/>
                </a:moveTo>
                <a:lnTo>
                  <a:pt x="4483100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61755" y="142494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5">
                <a:moveTo>
                  <a:pt x="0" y="0"/>
                </a:moveTo>
                <a:lnTo>
                  <a:pt x="182245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154304"/>
            <a:ext cx="4505960" cy="0"/>
          </a:xfrm>
          <a:custGeom>
            <a:avLst/>
            <a:gdLst/>
            <a:ahLst/>
            <a:cxnLst/>
            <a:rect l="l" t="t" r="r" b="b"/>
            <a:pathLst>
              <a:path w="4505960">
                <a:moveTo>
                  <a:pt x="0" y="0"/>
                </a:moveTo>
                <a:lnTo>
                  <a:pt x="4505960" y="0"/>
                </a:lnTo>
              </a:path>
            </a:pathLst>
          </a:custGeom>
          <a:ln w="6350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148589"/>
            <a:ext cx="4487545" cy="0"/>
          </a:xfrm>
          <a:custGeom>
            <a:avLst/>
            <a:gdLst/>
            <a:ahLst/>
            <a:cxnLst/>
            <a:rect l="l" t="t" r="r" b="b"/>
            <a:pathLst>
              <a:path w="4487545">
                <a:moveTo>
                  <a:pt x="0" y="0"/>
                </a:moveTo>
                <a:lnTo>
                  <a:pt x="4487545" y="0"/>
                </a:lnTo>
              </a:path>
            </a:pathLst>
          </a:custGeom>
          <a:ln w="5079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37625" y="15163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375" y="0"/>
                </a:lnTo>
              </a:path>
            </a:pathLst>
          </a:custGeom>
          <a:ln w="10668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160020"/>
            <a:ext cx="4552315" cy="0"/>
          </a:xfrm>
          <a:custGeom>
            <a:avLst/>
            <a:gdLst/>
            <a:ahLst/>
            <a:cxnLst/>
            <a:rect l="l" t="t" r="r" b="b"/>
            <a:pathLst>
              <a:path w="4552315">
                <a:moveTo>
                  <a:pt x="0" y="0"/>
                </a:moveTo>
                <a:lnTo>
                  <a:pt x="4552315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13494" y="160020"/>
            <a:ext cx="230504" cy="0"/>
          </a:xfrm>
          <a:custGeom>
            <a:avLst/>
            <a:gdLst/>
            <a:ahLst/>
            <a:cxnLst/>
            <a:rect l="l" t="t" r="r" b="b"/>
            <a:pathLst>
              <a:path w="230504">
                <a:moveTo>
                  <a:pt x="0" y="0"/>
                </a:moveTo>
                <a:lnTo>
                  <a:pt x="230504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169163"/>
            <a:ext cx="4588510" cy="0"/>
          </a:xfrm>
          <a:custGeom>
            <a:avLst/>
            <a:gdLst/>
            <a:ahLst/>
            <a:cxnLst/>
            <a:rect l="l" t="t" r="r" b="b"/>
            <a:pathLst>
              <a:path w="4588510">
                <a:moveTo>
                  <a:pt x="0" y="0"/>
                </a:moveTo>
                <a:lnTo>
                  <a:pt x="458851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90000" y="169163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400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179070"/>
            <a:ext cx="4629785" cy="0"/>
          </a:xfrm>
          <a:custGeom>
            <a:avLst/>
            <a:gdLst/>
            <a:ahLst/>
            <a:cxnLst/>
            <a:rect l="l" t="t" r="r" b="b"/>
            <a:pathLst>
              <a:path w="4629785">
                <a:moveTo>
                  <a:pt x="0" y="0"/>
                </a:moveTo>
                <a:lnTo>
                  <a:pt x="4629785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62059" y="179070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>
                <a:moveTo>
                  <a:pt x="0" y="0"/>
                </a:moveTo>
                <a:lnTo>
                  <a:pt x="281940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188213"/>
            <a:ext cx="4665980" cy="0"/>
          </a:xfrm>
          <a:custGeom>
            <a:avLst/>
            <a:gdLst/>
            <a:ahLst/>
            <a:cxnLst/>
            <a:rect l="l" t="t" r="r" b="b"/>
            <a:pathLst>
              <a:path w="4665980">
                <a:moveTo>
                  <a:pt x="0" y="0"/>
                </a:moveTo>
                <a:lnTo>
                  <a:pt x="466598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37930" y="188213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>
                <a:moveTo>
                  <a:pt x="0" y="0"/>
                </a:moveTo>
                <a:lnTo>
                  <a:pt x="30607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197357"/>
            <a:ext cx="4702175" cy="0"/>
          </a:xfrm>
          <a:custGeom>
            <a:avLst/>
            <a:gdLst/>
            <a:ahLst/>
            <a:cxnLst/>
            <a:rect l="l" t="t" r="r" b="b"/>
            <a:pathLst>
              <a:path w="4702175">
                <a:moveTo>
                  <a:pt x="0" y="0"/>
                </a:moveTo>
                <a:lnTo>
                  <a:pt x="470217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14434" y="197357"/>
            <a:ext cx="329565" cy="0"/>
          </a:xfrm>
          <a:custGeom>
            <a:avLst/>
            <a:gdLst/>
            <a:ahLst/>
            <a:cxnLst/>
            <a:rect l="l" t="t" r="r" b="b"/>
            <a:pathLst>
              <a:path w="329565">
                <a:moveTo>
                  <a:pt x="0" y="0"/>
                </a:moveTo>
                <a:lnTo>
                  <a:pt x="32956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205740"/>
            <a:ext cx="4738370" cy="0"/>
          </a:xfrm>
          <a:custGeom>
            <a:avLst/>
            <a:gdLst/>
            <a:ahLst/>
            <a:cxnLst/>
            <a:rect l="l" t="t" r="r" b="b"/>
            <a:pathLst>
              <a:path w="4738370">
                <a:moveTo>
                  <a:pt x="0" y="0"/>
                </a:moveTo>
                <a:lnTo>
                  <a:pt x="4738370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90305" y="205740"/>
            <a:ext cx="353695" cy="0"/>
          </a:xfrm>
          <a:custGeom>
            <a:avLst/>
            <a:gdLst/>
            <a:ahLst/>
            <a:cxnLst/>
            <a:rect l="l" t="t" r="r" b="b"/>
            <a:pathLst>
              <a:path w="353695">
                <a:moveTo>
                  <a:pt x="0" y="0"/>
                </a:moveTo>
                <a:lnTo>
                  <a:pt x="353695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214884"/>
            <a:ext cx="4774565" cy="0"/>
          </a:xfrm>
          <a:custGeom>
            <a:avLst/>
            <a:gdLst/>
            <a:ahLst/>
            <a:cxnLst/>
            <a:rect l="l" t="t" r="r" b="b"/>
            <a:pathLst>
              <a:path w="4774565">
                <a:moveTo>
                  <a:pt x="0" y="0"/>
                </a:moveTo>
                <a:lnTo>
                  <a:pt x="477456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66175" y="214884"/>
            <a:ext cx="377825" cy="0"/>
          </a:xfrm>
          <a:custGeom>
            <a:avLst/>
            <a:gdLst/>
            <a:ahLst/>
            <a:cxnLst/>
            <a:rect l="l" t="t" r="r" b="b"/>
            <a:pathLst>
              <a:path w="377825">
                <a:moveTo>
                  <a:pt x="0" y="0"/>
                </a:moveTo>
                <a:lnTo>
                  <a:pt x="37782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224790"/>
            <a:ext cx="4815840" cy="0"/>
          </a:xfrm>
          <a:custGeom>
            <a:avLst/>
            <a:gdLst/>
            <a:ahLst/>
            <a:cxnLst/>
            <a:rect l="l" t="t" r="r" b="b"/>
            <a:pathLst>
              <a:path w="4815840">
                <a:moveTo>
                  <a:pt x="0" y="0"/>
                </a:moveTo>
                <a:lnTo>
                  <a:pt x="4815840" y="0"/>
                </a:lnTo>
              </a:path>
            </a:pathLst>
          </a:custGeom>
          <a:ln w="10668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47125" y="226059"/>
            <a:ext cx="396875" cy="0"/>
          </a:xfrm>
          <a:custGeom>
            <a:avLst/>
            <a:gdLst/>
            <a:ahLst/>
            <a:cxnLst/>
            <a:rect l="l" t="t" r="r" b="b"/>
            <a:pathLst>
              <a:path w="396875">
                <a:moveTo>
                  <a:pt x="0" y="0"/>
                </a:moveTo>
                <a:lnTo>
                  <a:pt x="396875" y="0"/>
                </a:lnTo>
              </a:path>
            </a:pathLst>
          </a:custGeom>
          <a:ln w="7620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762365" y="220979"/>
            <a:ext cx="381635" cy="0"/>
          </a:xfrm>
          <a:custGeom>
            <a:avLst/>
            <a:gdLst/>
            <a:ahLst/>
            <a:cxnLst/>
            <a:rect l="l" t="t" r="r" b="b"/>
            <a:pathLst>
              <a:path w="381634">
                <a:moveTo>
                  <a:pt x="0" y="0"/>
                </a:moveTo>
                <a:lnTo>
                  <a:pt x="381634" y="0"/>
                </a:lnTo>
              </a:path>
            </a:pathLst>
          </a:custGeom>
          <a:ln w="3175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233934"/>
            <a:ext cx="4852035" cy="0"/>
          </a:xfrm>
          <a:custGeom>
            <a:avLst/>
            <a:gdLst/>
            <a:ahLst/>
            <a:cxnLst/>
            <a:rect l="l" t="t" r="r" b="b"/>
            <a:pathLst>
              <a:path w="4852035">
                <a:moveTo>
                  <a:pt x="0" y="0"/>
                </a:moveTo>
                <a:lnTo>
                  <a:pt x="485203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07755" y="233934"/>
            <a:ext cx="436245" cy="0"/>
          </a:xfrm>
          <a:custGeom>
            <a:avLst/>
            <a:gdLst/>
            <a:ahLst/>
            <a:cxnLst/>
            <a:rect l="l" t="t" r="r" b="b"/>
            <a:pathLst>
              <a:path w="436245">
                <a:moveTo>
                  <a:pt x="0" y="0"/>
                </a:moveTo>
                <a:lnTo>
                  <a:pt x="43624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243077"/>
            <a:ext cx="4888230" cy="0"/>
          </a:xfrm>
          <a:custGeom>
            <a:avLst/>
            <a:gdLst/>
            <a:ahLst/>
            <a:cxnLst/>
            <a:rect l="l" t="t" r="r" b="b"/>
            <a:pathLst>
              <a:path w="4888230">
                <a:moveTo>
                  <a:pt x="0" y="0"/>
                </a:moveTo>
                <a:lnTo>
                  <a:pt x="4888230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79815" y="243077"/>
            <a:ext cx="464184" cy="0"/>
          </a:xfrm>
          <a:custGeom>
            <a:avLst/>
            <a:gdLst/>
            <a:ahLst/>
            <a:cxnLst/>
            <a:rect l="l" t="t" r="r" b="b"/>
            <a:pathLst>
              <a:path w="464184">
                <a:moveTo>
                  <a:pt x="0" y="0"/>
                </a:moveTo>
                <a:lnTo>
                  <a:pt x="464184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251904"/>
            <a:ext cx="4924425" cy="0"/>
          </a:xfrm>
          <a:custGeom>
            <a:avLst/>
            <a:gdLst/>
            <a:ahLst/>
            <a:cxnLst/>
            <a:rect l="l" t="t" r="r" b="b"/>
            <a:pathLst>
              <a:path w="4924425">
                <a:moveTo>
                  <a:pt x="0" y="0"/>
                </a:moveTo>
                <a:lnTo>
                  <a:pt x="49244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51875" y="251904"/>
            <a:ext cx="492125" cy="0"/>
          </a:xfrm>
          <a:custGeom>
            <a:avLst/>
            <a:gdLst/>
            <a:ahLst/>
            <a:cxnLst/>
            <a:rect l="l" t="t" r="r" b="b"/>
            <a:pathLst>
              <a:path w="492125">
                <a:moveTo>
                  <a:pt x="0" y="0"/>
                </a:moveTo>
                <a:lnTo>
                  <a:pt x="4921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260604"/>
            <a:ext cx="4960620" cy="0"/>
          </a:xfrm>
          <a:custGeom>
            <a:avLst/>
            <a:gdLst/>
            <a:ahLst/>
            <a:cxnLst/>
            <a:rect l="l" t="t" r="r" b="b"/>
            <a:pathLst>
              <a:path w="4960620">
                <a:moveTo>
                  <a:pt x="0" y="0"/>
                </a:moveTo>
                <a:lnTo>
                  <a:pt x="4960620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24569" y="260604"/>
            <a:ext cx="519430" cy="0"/>
          </a:xfrm>
          <a:custGeom>
            <a:avLst/>
            <a:gdLst/>
            <a:ahLst/>
            <a:cxnLst/>
            <a:rect l="l" t="t" r="r" b="b"/>
            <a:pathLst>
              <a:path w="519429">
                <a:moveTo>
                  <a:pt x="0" y="0"/>
                </a:moveTo>
                <a:lnTo>
                  <a:pt x="519429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270192"/>
            <a:ext cx="5001895" cy="0"/>
          </a:xfrm>
          <a:custGeom>
            <a:avLst/>
            <a:gdLst/>
            <a:ahLst/>
            <a:cxnLst/>
            <a:rect l="l" t="t" r="r" b="b"/>
            <a:pathLst>
              <a:path w="5001895">
                <a:moveTo>
                  <a:pt x="0" y="0"/>
                </a:moveTo>
                <a:lnTo>
                  <a:pt x="500189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592184" y="270192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5">
                <a:moveTo>
                  <a:pt x="0" y="0"/>
                </a:moveTo>
                <a:lnTo>
                  <a:pt x="55181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279654"/>
            <a:ext cx="5038090" cy="0"/>
          </a:xfrm>
          <a:custGeom>
            <a:avLst/>
            <a:gdLst/>
            <a:ahLst/>
            <a:cxnLst/>
            <a:rect l="l" t="t" r="r" b="b"/>
            <a:pathLst>
              <a:path w="5038090">
                <a:moveTo>
                  <a:pt x="0" y="0"/>
                </a:moveTo>
                <a:lnTo>
                  <a:pt x="503809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64880" y="279654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288797"/>
            <a:ext cx="5074285" cy="0"/>
          </a:xfrm>
          <a:custGeom>
            <a:avLst/>
            <a:gdLst/>
            <a:ahLst/>
            <a:cxnLst/>
            <a:rect l="l" t="t" r="r" b="b"/>
            <a:pathLst>
              <a:path w="5074285">
                <a:moveTo>
                  <a:pt x="0" y="0"/>
                </a:moveTo>
                <a:lnTo>
                  <a:pt x="5074285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36940" y="288797"/>
            <a:ext cx="607060" cy="0"/>
          </a:xfrm>
          <a:custGeom>
            <a:avLst/>
            <a:gdLst/>
            <a:ahLst/>
            <a:cxnLst/>
            <a:rect l="l" t="t" r="r" b="b"/>
            <a:pathLst>
              <a:path w="607059">
                <a:moveTo>
                  <a:pt x="0" y="0"/>
                </a:moveTo>
                <a:lnTo>
                  <a:pt x="607059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297179"/>
            <a:ext cx="5110480" cy="0"/>
          </a:xfrm>
          <a:custGeom>
            <a:avLst/>
            <a:gdLst/>
            <a:ahLst/>
            <a:cxnLst/>
            <a:rect l="l" t="t" r="r" b="b"/>
            <a:pathLst>
              <a:path w="5110480">
                <a:moveTo>
                  <a:pt x="0" y="0"/>
                </a:moveTo>
                <a:lnTo>
                  <a:pt x="511048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509000" y="297179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63500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306324"/>
            <a:ext cx="5146675" cy="0"/>
          </a:xfrm>
          <a:custGeom>
            <a:avLst/>
            <a:gdLst/>
            <a:ahLst/>
            <a:cxnLst/>
            <a:rect l="l" t="t" r="r" b="b"/>
            <a:pathLst>
              <a:path w="5146675">
                <a:moveTo>
                  <a:pt x="0" y="0"/>
                </a:moveTo>
                <a:lnTo>
                  <a:pt x="5146675" y="0"/>
                </a:lnTo>
              </a:path>
            </a:pathLst>
          </a:custGeom>
          <a:ln w="9144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91855" y="307340"/>
            <a:ext cx="652145" cy="0"/>
          </a:xfrm>
          <a:custGeom>
            <a:avLst/>
            <a:gdLst/>
            <a:ahLst/>
            <a:cxnLst/>
            <a:rect l="l" t="t" r="r" b="b"/>
            <a:pathLst>
              <a:path w="652145">
                <a:moveTo>
                  <a:pt x="0" y="0"/>
                </a:moveTo>
                <a:lnTo>
                  <a:pt x="652145" y="0"/>
                </a:lnTo>
              </a:path>
            </a:pathLst>
          </a:custGeom>
          <a:ln w="7620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507094" y="302895"/>
            <a:ext cx="636905" cy="0"/>
          </a:xfrm>
          <a:custGeom>
            <a:avLst/>
            <a:gdLst/>
            <a:ahLst/>
            <a:cxnLst/>
            <a:rect l="l" t="t" r="r" b="b"/>
            <a:pathLst>
              <a:path w="636904">
                <a:moveTo>
                  <a:pt x="0" y="0"/>
                </a:moveTo>
                <a:lnTo>
                  <a:pt x="636904" y="0"/>
                </a:lnTo>
              </a:path>
            </a:pathLst>
          </a:custGeom>
          <a:ln w="3175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316229"/>
            <a:ext cx="2352040" cy="0"/>
          </a:xfrm>
          <a:custGeom>
            <a:avLst/>
            <a:gdLst/>
            <a:ahLst/>
            <a:cxnLst/>
            <a:rect l="l" t="t" r="r" b="b"/>
            <a:pathLst>
              <a:path w="2352040">
                <a:moveTo>
                  <a:pt x="0" y="0"/>
                </a:moveTo>
                <a:lnTo>
                  <a:pt x="2352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824479" y="316229"/>
            <a:ext cx="2363470" cy="0"/>
          </a:xfrm>
          <a:custGeom>
            <a:avLst/>
            <a:gdLst/>
            <a:ahLst/>
            <a:cxnLst/>
            <a:rect l="l" t="t" r="r" b="b"/>
            <a:pathLst>
              <a:path w="2363470">
                <a:moveTo>
                  <a:pt x="0" y="0"/>
                </a:moveTo>
                <a:lnTo>
                  <a:pt x="236347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442959" y="316229"/>
            <a:ext cx="701040" cy="0"/>
          </a:xfrm>
          <a:custGeom>
            <a:avLst/>
            <a:gdLst/>
            <a:ahLst/>
            <a:cxnLst/>
            <a:rect l="l" t="t" r="r" b="b"/>
            <a:pathLst>
              <a:path w="701040">
                <a:moveTo>
                  <a:pt x="0" y="0"/>
                </a:moveTo>
                <a:lnTo>
                  <a:pt x="701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325374"/>
            <a:ext cx="2197100" cy="0"/>
          </a:xfrm>
          <a:custGeom>
            <a:avLst/>
            <a:gdLst/>
            <a:ahLst/>
            <a:cxnLst/>
            <a:rect l="l" t="t" r="r" b="b"/>
            <a:pathLst>
              <a:path w="2197100">
                <a:moveTo>
                  <a:pt x="0" y="0"/>
                </a:moveTo>
                <a:lnTo>
                  <a:pt x="219710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966085" y="325374"/>
            <a:ext cx="2258060" cy="0"/>
          </a:xfrm>
          <a:custGeom>
            <a:avLst/>
            <a:gdLst/>
            <a:ahLst/>
            <a:cxnLst/>
            <a:rect l="l" t="t" r="r" b="b"/>
            <a:pathLst>
              <a:path w="2258060">
                <a:moveTo>
                  <a:pt x="0" y="0"/>
                </a:moveTo>
                <a:lnTo>
                  <a:pt x="225806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411844" y="325374"/>
            <a:ext cx="732155" cy="0"/>
          </a:xfrm>
          <a:custGeom>
            <a:avLst/>
            <a:gdLst/>
            <a:ahLst/>
            <a:cxnLst/>
            <a:rect l="l" t="t" r="r" b="b"/>
            <a:pathLst>
              <a:path w="732154">
                <a:moveTo>
                  <a:pt x="0" y="0"/>
                </a:moveTo>
                <a:lnTo>
                  <a:pt x="732154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337184"/>
            <a:ext cx="1918335" cy="0"/>
          </a:xfrm>
          <a:custGeom>
            <a:avLst/>
            <a:gdLst/>
            <a:ahLst/>
            <a:cxnLst/>
            <a:rect l="l" t="t" r="r" b="b"/>
            <a:pathLst>
              <a:path w="1918335">
                <a:moveTo>
                  <a:pt x="0" y="0"/>
                </a:moveTo>
                <a:lnTo>
                  <a:pt x="1918335" y="0"/>
                </a:lnTo>
              </a:path>
            </a:pathLst>
          </a:custGeom>
          <a:ln w="3809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332104"/>
            <a:ext cx="1986914" cy="0"/>
          </a:xfrm>
          <a:custGeom>
            <a:avLst/>
            <a:gdLst/>
            <a:ahLst/>
            <a:cxnLst/>
            <a:rect l="l" t="t" r="r" b="b"/>
            <a:pathLst>
              <a:path w="1986914">
                <a:moveTo>
                  <a:pt x="0" y="0"/>
                </a:moveTo>
                <a:lnTo>
                  <a:pt x="1986914" y="0"/>
                </a:lnTo>
              </a:path>
            </a:pathLst>
          </a:custGeom>
          <a:ln w="635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107689" y="334200"/>
            <a:ext cx="2152650" cy="0"/>
          </a:xfrm>
          <a:custGeom>
            <a:avLst/>
            <a:gdLst/>
            <a:ahLst/>
            <a:cxnLst/>
            <a:rect l="l" t="t" r="r" b="b"/>
            <a:pathLst>
              <a:path w="2152650">
                <a:moveTo>
                  <a:pt x="0" y="0"/>
                </a:moveTo>
                <a:lnTo>
                  <a:pt x="2152650" y="0"/>
                </a:lnTo>
              </a:path>
            </a:pathLst>
          </a:custGeom>
          <a:ln w="1003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392159" y="336105"/>
            <a:ext cx="744855" cy="0"/>
          </a:xfrm>
          <a:custGeom>
            <a:avLst/>
            <a:gdLst/>
            <a:ahLst/>
            <a:cxnLst/>
            <a:rect l="l" t="t" r="r" b="b"/>
            <a:pathLst>
              <a:path w="744854">
                <a:moveTo>
                  <a:pt x="0" y="0"/>
                </a:moveTo>
                <a:lnTo>
                  <a:pt x="744855" y="0"/>
                </a:lnTo>
              </a:path>
            </a:pathLst>
          </a:custGeom>
          <a:ln w="622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09940" y="331088"/>
            <a:ext cx="734060" cy="0"/>
          </a:xfrm>
          <a:custGeom>
            <a:avLst/>
            <a:gdLst/>
            <a:ahLst/>
            <a:cxnLst/>
            <a:rect l="l" t="t" r="r" b="b"/>
            <a:pathLst>
              <a:path w="734059">
                <a:moveTo>
                  <a:pt x="0" y="0"/>
                </a:moveTo>
                <a:lnTo>
                  <a:pt x="734059" y="0"/>
                </a:lnTo>
              </a:path>
            </a:pathLst>
          </a:custGeom>
          <a:ln w="381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0" y="339852"/>
            <a:ext cx="9128125" cy="7620"/>
          </a:xfrm>
          <a:custGeom>
            <a:avLst/>
            <a:gdLst/>
            <a:ahLst/>
            <a:cxnLst/>
            <a:rect l="l" t="t" r="r" b="b"/>
            <a:pathLst>
              <a:path w="9128125" h="7620">
                <a:moveTo>
                  <a:pt x="1905762" y="0"/>
                </a:moveTo>
                <a:lnTo>
                  <a:pt x="0" y="0"/>
                </a:lnTo>
                <a:lnTo>
                  <a:pt x="0" y="7620"/>
                </a:lnTo>
                <a:lnTo>
                  <a:pt x="1844802" y="7620"/>
                </a:lnTo>
                <a:lnTo>
                  <a:pt x="1905762" y="0"/>
                </a:lnTo>
                <a:close/>
              </a:path>
              <a:path w="9128125" h="7620">
                <a:moveTo>
                  <a:pt x="5260721" y="0"/>
                </a:moveTo>
                <a:lnTo>
                  <a:pt x="3269869" y="0"/>
                </a:lnTo>
                <a:lnTo>
                  <a:pt x="3370834" y="5461"/>
                </a:lnTo>
                <a:lnTo>
                  <a:pt x="3393059" y="7620"/>
                </a:lnTo>
                <a:lnTo>
                  <a:pt x="5301361" y="7620"/>
                </a:lnTo>
                <a:lnTo>
                  <a:pt x="5275961" y="3301"/>
                </a:lnTo>
                <a:lnTo>
                  <a:pt x="5260721" y="0"/>
                </a:lnTo>
                <a:close/>
              </a:path>
              <a:path w="9128125" h="7620">
                <a:moveTo>
                  <a:pt x="9128125" y="0"/>
                </a:moveTo>
                <a:lnTo>
                  <a:pt x="8381365" y="0"/>
                </a:lnTo>
                <a:lnTo>
                  <a:pt x="8350250" y="7620"/>
                </a:lnTo>
                <a:lnTo>
                  <a:pt x="9103360" y="7620"/>
                </a:lnTo>
                <a:lnTo>
                  <a:pt x="9128125" y="0"/>
                </a:lnTo>
                <a:close/>
              </a:path>
            </a:pathLst>
          </a:custGeom>
          <a:solidFill>
            <a:srgbClr val="00C5D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0" y="352043"/>
            <a:ext cx="1844675" cy="0"/>
          </a:xfrm>
          <a:custGeom>
            <a:avLst/>
            <a:gdLst/>
            <a:ahLst/>
            <a:cxnLst/>
            <a:rect l="l" t="t" r="r" b="b"/>
            <a:pathLst>
              <a:path w="1844675">
                <a:moveTo>
                  <a:pt x="0" y="0"/>
                </a:moveTo>
                <a:lnTo>
                  <a:pt x="184467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92804" y="352043"/>
            <a:ext cx="1952625" cy="0"/>
          </a:xfrm>
          <a:custGeom>
            <a:avLst/>
            <a:gdLst/>
            <a:ahLst/>
            <a:cxnLst/>
            <a:rect l="l" t="t" r="r" b="b"/>
            <a:pathLst>
              <a:path w="1952625">
                <a:moveTo>
                  <a:pt x="0" y="0"/>
                </a:moveTo>
                <a:lnTo>
                  <a:pt x="1952117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318627" y="352043"/>
            <a:ext cx="784225" cy="0"/>
          </a:xfrm>
          <a:custGeom>
            <a:avLst/>
            <a:gdLst/>
            <a:ahLst/>
            <a:cxnLst/>
            <a:rect l="l" t="t" r="r" b="b"/>
            <a:pathLst>
              <a:path w="784225">
                <a:moveTo>
                  <a:pt x="0" y="0"/>
                </a:moveTo>
                <a:lnTo>
                  <a:pt x="78422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361950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4">
                <a:moveTo>
                  <a:pt x="0" y="0"/>
                </a:moveTo>
                <a:lnTo>
                  <a:pt x="1783588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471290" y="361950"/>
            <a:ext cx="1924050" cy="0"/>
          </a:xfrm>
          <a:custGeom>
            <a:avLst/>
            <a:gdLst/>
            <a:ahLst/>
            <a:cxnLst/>
            <a:rect l="l" t="t" r="r" b="b"/>
            <a:pathLst>
              <a:path w="1924050">
                <a:moveTo>
                  <a:pt x="0" y="0"/>
                </a:moveTo>
                <a:lnTo>
                  <a:pt x="1924050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84971" y="366585"/>
            <a:ext cx="765175" cy="0"/>
          </a:xfrm>
          <a:custGeom>
            <a:avLst/>
            <a:gdLst/>
            <a:ahLst/>
            <a:cxnLst/>
            <a:rect l="l" t="t" r="r" b="b"/>
            <a:pathLst>
              <a:path w="765175">
                <a:moveTo>
                  <a:pt x="0" y="0"/>
                </a:moveTo>
                <a:lnTo>
                  <a:pt x="765175" y="0"/>
                </a:lnTo>
              </a:path>
            </a:pathLst>
          </a:custGeom>
          <a:ln w="3175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302752" y="361251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9271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0" y="371093"/>
            <a:ext cx="1723389" cy="0"/>
          </a:xfrm>
          <a:custGeom>
            <a:avLst/>
            <a:gdLst/>
            <a:ahLst/>
            <a:cxnLst/>
            <a:rect l="l" t="t" r="r" b="b"/>
            <a:pathLst>
              <a:path w="1723389">
                <a:moveTo>
                  <a:pt x="0" y="0"/>
                </a:moveTo>
                <a:lnTo>
                  <a:pt x="1723389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550284" y="371093"/>
            <a:ext cx="1889760" cy="0"/>
          </a:xfrm>
          <a:custGeom>
            <a:avLst/>
            <a:gdLst/>
            <a:ahLst/>
            <a:cxnLst/>
            <a:rect l="l" t="t" r="r" b="b"/>
            <a:pathLst>
              <a:path w="1889760">
                <a:moveTo>
                  <a:pt x="0" y="0"/>
                </a:moveTo>
                <a:lnTo>
                  <a:pt x="1889760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251825" y="371093"/>
            <a:ext cx="800735" cy="0"/>
          </a:xfrm>
          <a:custGeom>
            <a:avLst/>
            <a:gdLst/>
            <a:ahLst/>
            <a:cxnLst/>
            <a:rect l="l" t="t" r="r" b="b"/>
            <a:pathLst>
              <a:path w="800734">
                <a:moveTo>
                  <a:pt x="0" y="0"/>
                </a:moveTo>
                <a:lnTo>
                  <a:pt x="800734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0" y="380238"/>
            <a:ext cx="1662430" cy="0"/>
          </a:xfrm>
          <a:custGeom>
            <a:avLst/>
            <a:gdLst/>
            <a:ahLst/>
            <a:cxnLst/>
            <a:rect l="l" t="t" r="r" b="b"/>
            <a:pathLst>
              <a:path w="1662430">
                <a:moveTo>
                  <a:pt x="0" y="0"/>
                </a:moveTo>
                <a:lnTo>
                  <a:pt x="166230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28135" y="380238"/>
            <a:ext cx="1855470" cy="0"/>
          </a:xfrm>
          <a:custGeom>
            <a:avLst/>
            <a:gdLst/>
            <a:ahLst/>
            <a:cxnLst/>
            <a:rect l="l" t="t" r="r" b="b"/>
            <a:pathLst>
              <a:path w="1855470">
                <a:moveTo>
                  <a:pt x="0" y="0"/>
                </a:moveTo>
                <a:lnTo>
                  <a:pt x="185534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220075" y="380238"/>
            <a:ext cx="801370" cy="0"/>
          </a:xfrm>
          <a:custGeom>
            <a:avLst/>
            <a:gdLst/>
            <a:ahLst/>
            <a:cxnLst/>
            <a:rect l="l" t="t" r="r" b="b"/>
            <a:pathLst>
              <a:path w="801370">
                <a:moveTo>
                  <a:pt x="0" y="0"/>
                </a:moveTo>
                <a:lnTo>
                  <a:pt x="801370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0" y="392429"/>
            <a:ext cx="1544320" cy="0"/>
          </a:xfrm>
          <a:custGeom>
            <a:avLst/>
            <a:gdLst/>
            <a:ahLst/>
            <a:cxnLst/>
            <a:rect l="l" t="t" r="r" b="b"/>
            <a:pathLst>
              <a:path w="1544320">
                <a:moveTo>
                  <a:pt x="0" y="0"/>
                </a:moveTo>
                <a:lnTo>
                  <a:pt x="1543812" y="0"/>
                </a:lnTo>
              </a:path>
            </a:pathLst>
          </a:custGeom>
          <a:ln w="3175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0" y="388620"/>
            <a:ext cx="1571625" cy="0"/>
          </a:xfrm>
          <a:custGeom>
            <a:avLst/>
            <a:gdLst/>
            <a:ahLst/>
            <a:cxnLst/>
            <a:rect l="l" t="t" r="r" b="b"/>
            <a:pathLst>
              <a:path w="1571625">
                <a:moveTo>
                  <a:pt x="0" y="0"/>
                </a:moveTo>
                <a:lnTo>
                  <a:pt x="1571117" y="0"/>
                </a:lnTo>
              </a:path>
            </a:pathLst>
          </a:custGeom>
          <a:ln w="507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718178" y="389381"/>
            <a:ext cx="1811020" cy="0"/>
          </a:xfrm>
          <a:custGeom>
            <a:avLst/>
            <a:gdLst/>
            <a:ahLst/>
            <a:cxnLst/>
            <a:rect l="l" t="t" r="r" b="b"/>
            <a:pathLst>
              <a:path w="1811020">
                <a:moveTo>
                  <a:pt x="0" y="0"/>
                </a:moveTo>
                <a:lnTo>
                  <a:pt x="1810639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183880" y="389381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0" y="397763"/>
            <a:ext cx="1538605" cy="0"/>
          </a:xfrm>
          <a:custGeom>
            <a:avLst/>
            <a:gdLst/>
            <a:ahLst/>
            <a:cxnLst/>
            <a:rect l="l" t="t" r="r" b="b"/>
            <a:pathLst>
              <a:path w="1538605">
                <a:moveTo>
                  <a:pt x="0" y="0"/>
                </a:moveTo>
                <a:lnTo>
                  <a:pt x="1538605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96665" y="397763"/>
            <a:ext cx="1776095" cy="0"/>
          </a:xfrm>
          <a:custGeom>
            <a:avLst/>
            <a:gdLst/>
            <a:ahLst/>
            <a:cxnLst/>
            <a:rect l="l" t="t" r="r" b="b"/>
            <a:pathLst>
              <a:path w="1776095">
                <a:moveTo>
                  <a:pt x="0" y="0"/>
                </a:moveTo>
                <a:lnTo>
                  <a:pt x="1775587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45271" y="397763"/>
            <a:ext cx="812165" cy="0"/>
          </a:xfrm>
          <a:custGeom>
            <a:avLst/>
            <a:gdLst/>
            <a:ahLst/>
            <a:cxnLst/>
            <a:rect l="l" t="t" r="r" b="b"/>
            <a:pathLst>
              <a:path w="812165">
                <a:moveTo>
                  <a:pt x="0" y="0"/>
                </a:moveTo>
                <a:lnTo>
                  <a:pt x="812164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0" y="407669"/>
            <a:ext cx="1500505" cy="0"/>
          </a:xfrm>
          <a:custGeom>
            <a:avLst/>
            <a:gdLst/>
            <a:ahLst/>
            <a:cxnLst/>
            <a:rect l="l" t="t" r="r" b="b"/>
            <a:pathLst>
              <a:path w="1500505">
                <a:moveTo>
                  <a:pt x="0" y="0"/>
                </a:moveTo>
                <a:lnTo>
                  <a:pt x="1500505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875404" y="407669"/>
            <a:ext cx="1748155" cy="0"/>
          </a:xfrm>
          <a:custGeom>
            <a:avLst/>
            <a:gdLst/>
            <a:ahLst/>
            <a:cxnLst/>
            <a:rect l="l" t="t" r="r" b="b"/>
            <a:pathLst>
              <a:path w="1748154">
                <a:moveTo>
                  <a:pt x="0" y="0"/>
                </a:moveTo>
                <a:lnTo>
                  <a:pt x="1747647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02092" y="407669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>
                <a:moveTo>
                  <a:pt x="0" y="0"/>
                </a:moveTo>
                <a:lnTo>
                  <a:pt x="825500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0" y="416813"/>
            <a:ext cx="1463675" cy="0"/>
          </a:xfrm>
          <a:custGeom>
            <a:avLst/>
            <a:gdLst/>
            <a:ahLst/>
            <a:cxnLst/>
            <a:rect l="l" t="t" r="r" b="b"/>
            <a:pathLst>
              <a:path w="1463675">
                <a:moveTo>
                  <a:pt x="0" y="0"/>
                </a:moveTo>
                <a:lnTo>
                  <a:pt x="146316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53890" y="416813"/>
            <a:ext cx="1713864" cy="0"/>
          </a:xfrm>
          <a:custGeom>
            <a:avLst/>
            <a:gdLst/>
            <a:ahLst/>
            <a:cxnLst/>
            <a:rect l="l" t="t" r="r" b="b"/>
            <a:pathLst>
              <a:path w="1713864">
                <a:moveTo>
                  <a:pt x="0" y="0"/>
                </a:moveTo>
                <a:lnTo>
                  <a:pt x="171335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075930" y="419480"/>
            <a:ext cx="795020" cy="0"/>
          </a:xfrm>
          <a:custGeom>
            <a:avLst/>
            <a:gdLst/>
            <a:ahLst/>
            <a:cxnLst/>
            <a:rect l="l" t="t" r="r" b="b"/>
            <a:pathLst>
              <a:path w="795020">
                <a:moveTo>
                  <a:pt x="0" y="0"/>
                </a:moveTo>
                <a:lnTo>
                  <a:pt x="79451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097519" y="414147"/>
            <a:ext cx="792480" cy="0"/>
          </a:xfrm>
          <a:custGeom>
            <a:avLst/>
            <a:gdLst/>
            <a:ahLst/>
            <a:cxnLst/>
            <a:rect l="l" t="t" r="r" b="b"/>
            <a:pathLst>
              <a:path w="792479">
                <a:moveTo>
                  <a:pt x="0" y="0"/>
                </a:moveTo>
                <a:lnTo>
                  <a:pt x="79197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0" y="425958"/>
            <a:ext cx="1425575" cy="0"/>
          </a:xfrm>
          <a:custGeom>
            <a:avLst/>
            <a:gdLst/>
            <a:ahLst/>
            <a:cxnLst/>
            <a:rect l="l" t="t" r="r" b="b"/>
            <a:pathLst>
              <a:path w="1425575">
                <a:moveTo>
                  <a:pt x="0" y="0"/>
                </a:moveTo>
                <a:lnTo>
                  <a:pt x="1425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32503" y="425958"/>
            <a:ext cx="1679575" cy="0"/>
          </a:xfrm>
          <a:custGeom>
            <a:avLst/>
            <a:gdLst/>
            <a:ahLst/>
            <a:cxnLst/>
            <a:rect l="l" t="t" r="r" b="b"/>
            <a:pathLst>
              <a:path w="1679575">
                <a:moveTo>
                  <a:pt x="0" y="0"/>
                </a:moveTo>
                <a:lnTo>
                  <a:pt x="1679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026907" y="425958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0" y="435101"/>
            <a:ext cx="1382395" cy="0"/>
          </a:xfrm>
          <a:custGeom>
            <a:avLst/>
            <a:gdLst/>
            <a:ahLst/>
            <a:cxnLst/>
            <a:rect l="l" t="t" r="r" b="b"/>
            <a:pathLst>
              <a:path w="1382395">
                <a:moveTo>
                  <a:pt x="0" y="0"/>
                </a:moveTo>
                <a:lnTo>
                  <a:pt x="1381887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167123" y="435673"/>
            <a:ext cx="1573530" cy="0"/>
          </a:xfrm>
          <a:custGeom>
            <a:avLst/>
            <a:gdLst/>
            <a:ahLst/>
            <a:cxnLst/>
            <a:rect l="l" t="t" r="r" b="b"/>
            <a:pathLst>
              <a:path w="1573529">
                <a:moveTo>
                  <a:pt x="0" y="0"/>
                </a:moveTo>
                <a:lnTo>
                  <a:pt x="1573022" y="0"/>
                </a:lnTo>
              </a:path>
            </a:pathLst>
          </a:custGeom>
          <a:ln w="6476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127753" y="431863"/>
            <a:ext cx="1587500" cy="0"/>
          </a:xfrm>
          <a:custGeom>
            <a:avLst/>
            <a:gdLst/>
            <a:ahLst/>
            <a:cxnLst/>
            <a:rect l="l" t="t" r="r" b="b"/>
            <a:pathLst>
              <a:path w="1587500">
                <a:moveTo>
                  <a:pt x="0" y="0"/>
                </a:moveTo>
                <a:lnTo>
                  <a:pt x="1586992" y="0"/>
                </a:lnTo>
              </a:path>
            </a:pathLst>
          </a:custGeom>
          <a:ln w="3175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989569" y="435101"/>
            <a:ext cx="834390" cy="0"/>
          </a:xfrm>
          <a:custGeom>
            <a:avLst/>
            <a:gdLst/>
            <a:ahLst/>
            <a:cxnLst/>
            <a:rect l="l" t="t" r="r" b="b"/>
            <a:pathLst>
              <a:path w="834390">
                <a:moveTo>
                  <a:pt x="0" y="0"/>
                </a:moveTo>
                <a:lnTo>
                  <a:pt x="834389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0" y="444245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60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200652" y="444245"/>
            <a:ext cx="1621790" cy="0"/>
          </a:xfrm>
          <a:custGeom>
            <a:avLst/>
            <a:gdLst/>
            <a:ahLst/>
            <a:cxnLst/>
            <a:rect l="l" t="t" r="r" b="b"/>
            <a:pathLst>
              <a:path w="1621789">
                <a:moveTo>
                  <a:pt x="0" y="0"/>
                </a:moveTo>
                <a:lnTo>
                  <a:pt x="1621789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46008" y="444245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0" y="453390"/>
            <a:ext cx="1305560" cy="0"/>
          </a:xfrm>
          <a:custGeom>
            <a:avLst/>
            <a:gdLst/>
            <a:ahLst/>
            <a:cxnLst/>
            <a:rect l="l" t="t" r="r" b="b"/>
            <a:pathLst>
              <a:path w="1305560">
                <a:moveTo>
                  <a:pt x="0" y="0"/>
                </a:moveTo>
                <a:lnTo>
                  <a:pt x="130543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278376" y="453390"/>
            <a:ext cx="1596390" cy="0"/>
          </a:xfrm>
          <a:custGeom>
            <a:avLst/>
            <a:gdLst/>
            <a:ahLst/>
            <a:cxnLst/>
            <a:rect l="l" t="t" r="r" b="b"/>
            <a:pathLst>
              <a:path w="1596389">
                <a:moveTo>
                  <a:pt x="0" y="0"/>
                </a:moveTo>
                <a:lnTo>
                  <a:pt x="159626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909559" y="458088"/>
            <a:ext cx="802005" cy="0"/>
          </a:xfrm>
          <a:custGeom>
            <a:avLst/>
            <a:gdLst/>
            <a:ahLst/>
            <a:cxnLst/>
            <a:rect l="l" t="t" r="r" b="b"/>
            <a:pathLst>
              <a:path w="802004">
                <a:moveTo>
                  <a:pt x="0" y="0"/>
                </a:moveTo>
                <a:lnTo>
                  <a:pt x="802005" y="0"/>
                </a:lnTo>
              </a:path>
            </a:pathLst>
          </a:custGeom>
          <a:ln w="3175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931784" y="452755"/>
            <a:ext cx="800100" cy="0"/>
          </a:xfrm>
          <a:custGeom>
            <a:avLst/>
            <a:gdLst/>
            <a:ahLst/>
            <a:cxnLst/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ln w="939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0" y="462533"/>
            <a:ext cx="1267460" cy="0"/>
          </a:xfrm>
          <a:custGeom>
            <a:avLst/>
            <a:gdLst/>
            <a:ahLst/>
            <a:cxnLst/>
            <a:rect l="l" t="t" r="r" b="b"/>
            <a:pathLst>
              <a:path w="1267460">
                <a:moveTo>
                  <a:pt x="0" y="0"/>
                </a:moveTo>
                <a:lnTo>
                  <a:pt x="126738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357115" y="462533"/>
            <a:ext cx="1569720" cy="0"/>
          </a:xfrm>
          <a:custGeom>
            <a:avLst/>
            <a:gdLst/>
            <a:ahLst/>
            <a:cxnLst/>
            <a:rect l="l" t="t" r="r" b="b"/>
            <a:pathLst>
              <a:path w="1569720">
                <a:moveTo>
                  <a:pt x="0" y="0"/>
                </a:moveTo>
                <a:lnTo>
                  <a:pt x="156959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860156" y="462533"/>
            <a:ext cx="854075" cy="0"/>
          </a:xfrm>
          <a:custGeom>
            <a:avLst/>
            <a:gdLst/>
            <a:ahLst/>
            <a:cxnLst/>
            <a:rect l="l" t="t" r="r" b="b"/>
            <a:pathLst>
              <a:path w="854075">
                <a:moveTo>
                  <a:pt x="0" y="0"/>
                </a:moveTo>
                <a:lnTo>
                  <a:pt x="854075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0" y="474980"/>
            <a:ext cx="1197610" cy="0"/>
          </a:xfrm>
          <a:custGeom>
            <a:avLst/>
            <a:gdLst/>
            <a:ahLst/>
            <a:cxnLst/>
            <a:rect l="l" t="t" r="r" b="b"/>
            <a:pathLst>
              <a:path w="1197610">
                <a:moveTo>
                  <a:pt x="0" y="0"/>
                </a:moveTo>
                <a:lnTo>
                  <a:pt x="1196987" y="0"/>
                </a:lnTo>
              </a:path>
            </a:pathLst>
          </a:custGeom>
          <a:ln w="5079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0" y="469265"/>
            <a:ext cx="1216660" cy="0"/>
          </a:xfrm>
          <a:custGeom>
            <a:avLst/>
            <a:gdLst/>
            <a:ahLst/>
            <a:cxnLst/>
            <a:rect l="l" t="t" r="r" b="b"/>
            <a:pathLst>
              <a:path w="1216660">
                <a:moveTo>
                  <a:pt x="0" y="0"/>
                </a:moveTo>
                <a:lnTo>
                  <a:pt x="1216037" y="0"/>
                </a:lnTo>
              </a:path>
            </a:pathLst>
          </a:custGeom>
          <a:ln w="635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436236" y="471677"/>
            <a:ext cx="1543685" cy="0"/>
          </a:xfrm>
          <a:custGeom>
            <a:avLst/>
            <a:gdLst/>
            <a:ahLst/>
            <a:cxnLst/>
            <a:rect l="l" t="t" r="r" b="b"/>
            <a:pathLst>
              <a:path w="1543685">
                <a:moveTo>
                  <a:pt x="0" y="0"/>
                </a:moveTo>
                <a:lnTo>
                  <a:pt x="1543685" y="0"/>
                </a:lnTo>
              </a:path>
            </a:pathLst>
          </a:custGeom>
          <a:ln w="10667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818246" y="476313"/>
            <a:ext cx="821055" cy="0"/>
          </a:xfrm>
          <a:custGeom>
            <a:avLst/>
            <a:gdLst/>
            <a:ahLst/>
            <a:cxnLst/>
            <a:rect l="l" t="t" r="r" b="b"/>
            <a:pathLst>
              <a:path w="821054">
                <a:moveTo>
                  <a:pt x="0" y="0"/>
                </a:moveTo>
                <a:lnTo>
                  <a:pt x="821054" y="0"/>
                </a:lnTo>
              </a:path>
            </a:pathLst>
          </a:custGeom>
          <a:ln w="3175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844281" y="470979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975" y="0"/>
                </a:lnTo>
              </a:path>
            </a:pathLst>
          </a:custGeom>
          <a:ln w="927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0" y="480822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60">
                <a:moveTo>
                  <a:pt x="0" y="0"/>
                </a:moveTo>
                <a:lnTo>
                  <a:pt x="1191247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525517" y="480822"/>
            <a:ext cx="1506220" cy="0"/>
          </a:xfrm>
          <a:custGeom>
            <a:avLst/>
            <a:gdLst/>
            <a:ahLst/>
            <a:cxnLst/>
            <a:rect l="l" t="t" r="r" b="b"/>
            <a:pathLst>
              <a:path w="1506220">
                <a:moveTo>
                  <a:pt x="0" y="0"/>
                </a:moveTo>
                <a:lnTo>
                  <a:pt x="1506220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768463" y="480822"/>
            <a:ext cx="868044" cy="0"/>
          </a:xfrm>
          <a:custGeom>
            <a:avLst/>
            <a:gdLst/>
            <a:ahLst/>
            <a:cxnLst/>
            <a:rect l="l" t="t" r="r" b="b"/>
            <a:pathLst>
              <a:path w="868045">
                <a:moveTo>
                  <a:pt x="0" y="0"/>
                </a:moveTo>
                <a:lnTo>
                  <a:pt x="868044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0" y="489966"/>
            <a:ext cx="1164590" cy="0"/>
          </a:xfrm>
          <a:custGeom>
            <a:avLst/>
            <a:gdLst/>
            <a:ahLst/>
            <a:cxnLst/>
            <a:rect l="l" t="t" r="r" b="b"/>
            <a:pathLst>
              <a:path w="1164590">
                <a:moveTo>
                  <a:pt x="0" y="0"/>
                </a:moveTo>
                <a:lnTo>
                  <a:pt x="1164043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604130" y="489966"/>
            <a:ext cx="1489075" cy="0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716393" y="489966"/>
            <a:ext cx="879475" cy="0"/>
          </a:xfrm>
          <a:custGeom>
            <a:avLst/>
            <a:gdLst/>
            <a:ahLst/>
            <a:cxnLst/>
            <a:rect l="l" t="t" r="r" b="b"/>
            <a:pathLst>
              <a:path w="879475">
                <a:moveTo>
                  <a:pt x="0" y="0"/>
                </a:moveTo>
                <a:lnTo>
                  <a:pt x="878966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0" y="499109"/>
            <a:ext cx="1137285" cy="0"/>
          </a:xfrm>
          <a:custGeom>
            <a:avLst/>
            <a:gdLst/>
            <a:ahLst/>
            <a:cxnLst/>
            <a:rect l="l" t="t" r="r" b="b"/>
            <a:pathLst>
              <a:path w="1137285">
                <a:moveTo>
                  <a:pt x="0" y="0"/>
                </a:moveTo>
                <a:lnTo>
                  <a:pt x="113675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682871" y="499109"/>
            <a:ext cx="1462405" cy="0"/>
          </a:xfrm>
          <a:custGeom>
            <a:avLst/>
            <a:gdLst/>
            <a:ahLst/>
            <a:cxnLst/>
            <a:rect l="l" t="t" r="r" b="b"/>
            <a:pathLst>
              <a:path w="1462404">
                <a:moveTo>
                  <a:pt x="0" y="0"/>
                </a:moveTo>
                <a:lnTo>
                  <a:pt x="1461896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670165" y="499109"/>
            <a:ext cx="883919" cy="0"/>
          </a:xfrm>
          <a:custGeom>
            <a:avLst/>
            <a:gdLst/>
            <a:ahLst/>
            <a:cxnLst/>
            <a:rect l="l" t="t" r="r" b="b"/>
            <a:pathLst>
              <a:path w="883920">
                <a:moveTo>
                  <a:pt x="0" y="0"/>
                </a:moveTo>
                <a:lnTo>
                  <a:pt x="88341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0" y="508254"/>
            <a:ext cx="1109980" cy="0"/>
          </a:xfrm>
          <a:custGeom>
            <a:avLst/>
            <a:gdLst/>
            <a:ahLst/>
            <a:cxnLst/>
            <a:rect l="l" t="t" r="r" b="b"/>
            <a:pathLst>
              <a:path w="1109980">
                <a:moveTo>
                  <a:pt x="0" y="0"/>
                </a:moveTo>
                <a:lnTo>
                  <a:pt x="1109980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822825" y="510286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3345" y="0"/>
                </a:lnTo>
              </a:path>
            </a:pathLst>
          </a:custGeom>
          <a:ln w="660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777740" y="504951"/>
            <a:ext cx="1370330" cy="0"/>
          </a:xfrm>
          <a:custGeom>
            <a:avLst/>
            <a:gdLst/>
            <a:ahLst/>
            <a:cxnLst/>
            <a:rect l="l" t="t" r="r" b="b"/>
            <a:pathLst>
              <a:path w="1370329">
                <a:moveTo>
                  <a:pt x="0" y="0"/>
                </a:moveTo>
                <a:lnTo>
                  <a:pt x="1370330" y="0"/>
                </a:lnTo>
              </a:path>
            </a:pathLst>
          </a:custGeom>
          <a:ln w="406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623809" y="508254"/>
            <a:ext cx="887094" cy="0"/>
          </a:xfrm>
          <a:custGeom>
            <a:avLst/>
            <a:gdLst/>
            <a:ahLst/>
            <a:cxnLst/>
            <a:rect l="l" t="t" r="r" b="b"/>
            <a:pathLst>
              <a:path w="887095">
                <a:moveTo>
                  <a:pt x="0" y="0"/>
                </a:moveTo>
                <a:lnTo>
                  <a:pt x="887095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0" y="518159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8915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851019" y="518159"/>
            <a:ext cx="1436370" cy="0"/>
          </a:xfrm>
          <a:custGeom>
            <a:avLst/>
            <a:gdLst/>
            <a:ahLst/>
            <a:cxnLst/>
            <a:rect l="l" t="t" r="r" b="b"/>
            <a:pathLst>
              <a:path w="1436370">
                <a:moveTo>
                  <a:pt x="0" y="0"/>
                </a:moveTo>
                <a:lnTo>
                  <a:pt x="1436369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580376" y="521398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725" y="0"/>
                </a:lnTo>
              </a:path>
            </a:pathLst>
          </a:custGeom>
          <a:ln w="3175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607681" y="516826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6476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0" y="526541"/>
            <a:ext cx="1051560" cy="0"/>
          </a:xfrm>
          <a:custGeom>
            <a:avLst/>
            <a:gdLst/>
            <a:ahLst/>
            <a:cxnLst/>
            <a:rect l="l" t="t" r="r" b="b"/>
            <a:pathLst>
              <a:path w="1051560">
                <a:moveTo>
                  <a:pt x="0" y="0"/>
                </a:moveTo>
                <a:lnTo>
                  <a:pt x="1051509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929251" y="526541"/>
            <a:ext cx="1431925" cy="0"/>
          </a:xfrm>
          <a:custGeom>
            <a:avLst/>
            <a:gdLst/>
            <a:ahLst/>
            <a:cxnLst/>
            <a:rect l="l" t="t" r="r" b="b"/>
            <a:pathLst>
              <a:path w="1431925">
                <a:moveTo>
                  <a:pt x="0" y="0"/>
                </a:moveTo>
                <a:lnTo>
                  <a:pt x="143192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495158" y="526541"/>
            <a:ext cx="926465" cy="0"/>
          </a:xfrm>
          <a:custGeom>
            <a:avLst/>
            <a:gdLst/>
            <a:ahLst/>
            <a:cxnLst/>
            <a:rect l="l" t="t" r="r" b="b"/>
            <a:pathLst>
              <a:path w="926465">
                <a:moveTo>
                  <a:pt x="0" y="0"/>
                </a:moveTo>
                <a:lnTo>
                  <a:pt x="92646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0" y="535686"/>
            <a:ext cx="1024255" cy="0"/>
          </a:xfrm>
          <a:custGeom>
            <a:avLst/>
            <a:gdLst/>
            <a:ahLst/>
            <a:cxnLst/>
            <a:rect l="l" t="t" r="r" b="b"/>
            <a:pathLst>
              <a:path w="1024255">
                <a:moveTo>
                  <a:pt x="0" y="0"/>
                </a:moveTo>
                <a:lnTo>
                  <a:pt x="1024229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007483" y="535686"/>
            <a:ext cx="1438275" cy="0"/>
          </a:xfrm>
          <a:custGeom>
            <a:avLst/>
            <a:gdLst/>
            <a:ahLst/>
            <a:cxnLst/>
            <a:rect l="l" t="t" r="r" b="b"/>
            <a:pathLst>
              <a:path w="1438275">
                <a:moveTo>
                  <a:pt x="0" y="0"/>
                </a:moveTo>
                <a:lnTo>
                  <a:pt x="1438147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426070" y="538987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>
                <a:moveTo>
                  <a:pt x="0" y="0"/>
                </a:moveTo>
                <a:lnTo>
                  <a:pt x="913129" y="0"/>
                </a:lnTo>
              </a:path>
            </a:pathLst>
          </a:custGeom>
          <a:ln w="4064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468616" y="533654"/>
            <a:ext cx="895985" cy="0"/>
          </a:xfrm>
          <a:custGeom>
            <a:avLst/>
            <a:gdLst/>
            <a:ahLst/>
            <a:cxnLst/>
            <a:rect l="l" t="t" r="r" b="b"/>
            <a:pathLst>
              <a:path w="895984">
                <a:moveTo>
                  <a:pt x="0" y="0"/>
                </a:moveTo>
                <a:lnTo>
                  <a:pt x="895984" y="0"/>
                </a:lnTo>
              </a:path>
            </a:pathLst>
          </a:custGeom>
          <a:ln w="6603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0" y="544830"/>
            <a:ext cx="998219" cy="0"/>
          </a:xfrm>
          <a:custGeom>
            <a:avLst/>
            <a:gdLst/>
            <a:ahLst/>
            <a:cxnLst/>
            <a:rect l="l" t="t" r="r" b="b"/>
            <a:pathLst>
              <a:path w="998219">
                <a:moveTo>
                  <a:pt x="0" y="0"/>
                </a:moveTo>
                <a:lnTo>
                  <a:pt x="997661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86730" y="544830"/>
            <a:ext cx="1434465" cy="0"/>
          </a:xfrm>
          <a:custGeom>
            <a:avLst/>
            <a:gdLst/>
            <a:ahLst/>
            <a:cxnLst/>
            <a:rect l="l" t="t" r="r" b="b"/>
            <a:pathLst>
              <a:path w="1434465">
                <a:moveTo>
                  <a:pt x="0" y="0"/>
                </a:moveTo>
                <a:lnTo>
                  <a:pt x="1433957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336663" y="544830"/>
            <a:ext cx="1000125" cy="0"/>
          </a:xfrm>
          <a:custGeom>
            <a:avLst/>
            <a:gdLst/>
            <a:ahLst/>
            <a:cxnLst/>
            <a:rect l="l" t="t" r="r" b="b"/>
            <a:pathLst>
              <a:path w="1000125">
                <a:moveTo>
                  <a:pt x="0" y="0"/>
                </a:moveTo>
                <a:lnTo>
                  <a:pt x="999616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0" y="553973"/>
            <a:ext cx="970280" cy="0"/>
          </a:xfrm>
          <a:custGeom>
            <a:avLst/>
            <a:gdLst/>
            <a:ahLst/>
            <a:cxnLst/>
            <a:rect l="l" t="t" r="r" b="b"/>
            <a:pathLst>
              <a:path w="970280">
                <a:moveTo>
                  <a:pt x="0" y="0"/>
                </a:moveTo>
                <a:lnTo>
                  <a:pt x="970229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242940" y="557974"/>
            <a:ext cx="1354455" cy="0"/>
          </a:xfrm>
          <a:custGeom>
            <a:avLst/>
            <a:gdLst/>
            <a:ahLst/>
            <a:cxnLst/>
            <a:rect l="l" t="t" r="r" b="b"/>
            <a:pathLst>
              <a:path w="1354454">
                <a:moveTo>
                  <a:pt x="0" y="0"/>
                </a:moveTo>
                <a:lnTo>
                  <a:pt x="1354455" y="0"/>
                </a:lnTo>
              </a:path>
            </a:pathLst>
          </a:custGeom>
          <a:ln w="3175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197855" y="552640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59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8000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261479" y="553973"/>
            <a:ext cx="1022350" cy="0"/>
          </a:xfrm>
          <a:custGeom>
            <a:avLst/>
            <a:gdLst/>
            <a:ahLst/>
            <a:cxnLst/>
            <a:rect l="l" t="t" r="r" b="b"/>
            <a:pathLst>
              <a:path w="1022350">
                <a:moveTo>
                  <a:pt x="0" y="0"/>
                </a:moveTo>
                <a:lnTo>
                  <a:pt x="1022350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0" y="56388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177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254752" y="563880"/>
            <a:ext cx="1535430" cy="0"/>
          </a:xfrm>
          <a:custGeom>
            <a:avLst/>
            <a:gdLst/>
            <a:ahLst/>
            <a:cxnLst/>
            <a:rect l="l" t="t" r="r" b="b"/>
            <a:pathLst>
              <a:path w="1535429">
                <a:moveTo>
                  <a:pt x="0" y="0"/>
                </a:moveTo>
                <a:lnTo>
                  <a:pt x="1535429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085456" y="563880"/>
            <a:ext cx="1140460" cy="0"/>
          </a:xfrm>
          <a:custGeom>
            <a:avLst/>
            <a:gdLst/>
            <a:ahLst/>
            <a:cxnLst/>
            <a:rect l="l" t="t" r="r" b="b"/>
            <a:pathLst>
              <a:path w="1140459">
                <a:moveTo>
                  <a:pt x="0" y="0"/>
                </a:moveTo>
                <a:lnTo>
                  <a:pt x="1140460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0" y="568451"/>
            <a:ext cx="8174355" cy="7620"/>
          </a:xfrm>
          <a:custGeom>
            <a:avLst/>
            <a:gdLst/>
            <a:ahLst/>
            <a:cxnLst/>
            <a:rect l="l" t="t" r="r" b="b"/>
            <a:pathLst>
              <a:path w="8174355" h="7620">
                <a:moveTo>
                  <a:pt x="912469" y="0"/>
                </a:moveTo>
                <a:lnTo>
                  <a:pt x="0" y="0"/>
                </a:lnTo>
                <a:lnTo>
                  <a:pt x="0" y="7620"/>
                </a:lnTo>
                <a:lnTo>
                  <a:pt x="886434" y="7620"/>
                </a:lnTo>
                <a:lnTo>
                  <a:pt x="892784" y="5461"/>
                </a:lnTo>
                <a:lnTo>
                  <a:pt x="912469" y="0"/>
                </a:lnTo>
                <a:close/>
              </a:path>
              <a:path w="8174355" h="7620">
                <a:moveTo>
                  <a:pt x="6789801" y="0"/>
                </a:moveTo>
                <a:lnTo>
                  <a:pt x="5332603" y="0"/>
                </a:lnTo>
                <a:lnTo>
                  <a:pt x="5411343" y="7620"/>
                </a:lnTo>
                <a:lnTo>
                  <a:pt x="8123301" y="7620"/>
                </a:lnTo>
                <a:lnTo>
                  <a:pt x="8130285" y="6476"/>
                </a:lnTo>
                <a:lnTo>
                  <a:pt x="6933946" y="6476"/>
                </a:lnTo>
                <a:lnTo>
                  <a:pt x="6789801" y="0"/>
                </a:lnTo>
                <a:close/>
              </a:path>
              <a:path w="8174355" h="7620">
                <a:moveTo>
                  <a:pt x="8174101" y="0"/>
                </a:moveTo>
                <a:lnTo>
                  <a:pt x="7085076" y="0"/>
                </a:lnTo>
                <a:lnTo>
                  <a:pt x="6933946" y="6476"/>
                </a:lnTo>
                <a:lnTo>
                  <a:pt x="8130285" y="6476"/>
                </a:lnTo>
                <a:lnTo>
                  <a:pt x="8174101" y="0"/>
                </a:lnTo>
                <a:close/>
              </a:path>
            </a:pathLst>
          </a:custGeom>
          <a:solidFill>
            <a:srgbClr val="00ACD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0" y="581405"/>
            <a:ext cx="886460" cy="0"/>
          </a:xfrm>
          <a:custGeom>
            <a:avLst/>
            <a:gdLst/>
            <a:ahLst/>
            <a:cxnLst/>
            <a:rect l="l" t="t" r="r" b="b"/>
            <a:pathLst>
              <a:path w="886460">
                <a:moveTo>
                  <a:pt x="0" y="0"/>
                </a:moveTo>
                <a:lnTo>
                  <a:pt x="886396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411089" y="581405"/>
            <a:ext cx="2712085" cy="0"/>
          </a:xfrm>
          <a:custGeom>
            <a:avLst/>
            <a:gdLst/>
            <a:ahLst/>
            <a:cxnLst/>
            <a:rect l="l" t="t" r="r" b="b"/>
            <a:pathLst>
              <a:path w="2712084">
                <a:moveTo>
                  <a:pt x="0" y="0"/>
                </a:moveTo>
                <a:lnTo>
                  <a:pt x="2711831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0" y="590550"/>
            <a:ext cx="864869" cy="0"/>
          </a:xfrm>
          <a:custGeom>
            <a:avLst/>
            <a:gdLst/>
            <a:ahLst/>
            <a:cxnLst/>
            <a:rect l="l" t="t" r="r" b="b"/>
            <a:pathLst>
              <a:path w="864869">
                <a:moveTo>
                  <a:pt x="0" y="0"/>
                </a:moveTo>
                <a:lnTo>
                  <a:pt x="864857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490083" y="590550"/>
            <a:ext cx="2581910" cy="0"/>
          </a:xfrm>
          <a:custGeom>
            <a:avLst/>
            <a:gdLst/>
            <a:ahLst/>
            <a:cxnLst/>
            <a:rect l="l" t="t" r="r" b="b"/>
            <a:pathLst>
              <a:path w="2581909">
                <a:moveTo>
                  <a:pt x="0" y="0"/>
                </a:moveTo>
                <a:lnTo>
                  <a:pt x="2581910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0" y="599694"/>
            <a:ext cx="843280" cy="0"/>
          </a:xfrm>
          <a:custGeom>
            <a:avLst/>
            <a:gdLst/>
            <a:ahLst/>
            <a:cxnLst/>
            <a:rect l="l" t="t" r="r" b="b"/>
            <a:pathLst>
              <a:path w="843280">
                <a:moveTo>
                  <a:pt x="0" y="0"/>
                </a:moveTo>
                <a:lnTo>
                  <a:pt x="842670" y="0"/>
                </a:lnTo>
              </a:path>
            </a:pathLst>
          </a:custGeom>
          <a:ln w="10667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619241" y="600329"/>
            <a:ext cx="2360930" cy="0"/>
          </a:xfrm>
          <a:custGeom>
            <a:avLst/>
            <a:gdLst/>
            <a:ahLst/>
            <a:cxnLst/>
            <a:rect l="l" t="t" r="r" b="b"/>
            <a:pathLst>
              <a:path w="2360929">
                <a:moveTo>
                  <a:pt x="0" y="0"/>
                </a:moveTo>
                <a:lnTo>
                  <a:pt x="2360422" y="0"/>
                </a:lnTo>
              </a:path>
            </a:pathLst>
          </a:custGeom>
          <a:ln w="9398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574157" y="594994"/>
            <a:ext cx="2444115" cy="0"/>
          </a:xfrm>
          <a:custGeom>
            <a:avLst/>
            <a:gdLst/>
            <a:ahLst/>
            <a:cxnLst/>
            <a:rect l="l" t="t" r="r" b="b"/>
            <a:pathLst>
              <a:path w="2444115">
                <a:moveTo>
                  <a:pt x="0" y="0"/>
                </a:moveTo>
                <a:lnTo>
                  <a:pt x="2443607" y="0"/>
                </a:lnTo>
              </a:path>
            </a:pathLst>
          </a:custGeom>
          <a:ln w="3175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0" y="609600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>
                <a:moveTo>
                  <a:pt x="0" y="0"/>
                </a:moveTo>
                <a:lnTo>
                  <a:pt x="817829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657469" y="609600"/>
            <a:ext cx="2286635" cy="0"/>
          </a:xfrm>
          <a:custGeom>
            <a:avLst/>
            <a:gdLst/>
            <a:ahLst/>
            <a:cxnLst/>
            <a:rect l="l" t="t" r="r" b="b"/>
            <a:pathLst>
              <a:path w="2286634">
                <a:moveTo>
                  <a:pt x="0" y="0"/>
                </a:moveTo>
                <a:lnTo>
                  <a:pt x="2286507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0" y="618744"/>
            <a:ext cx="796290" cy="0"/>
          </a:xfrm>
          <a:custGeom>
            <a:avLst/>
            <a:gdLst/>
            <a:ahLst/>
            <a:cxnLst/>
            <a:rect l="l" t="t" r="r" b="b"/>
            <a:pathLst>
              <a:path w="796290">
                <a:moveTo>
                  <a:pt x="0" y="0"/>
                </a:moveTo>
                <a:lnTo>
                  <a:pt x="795693" y="0"/>
                </a:lnTo>
              </a:path>
            </a:pathLst>
          </a:custGeom>
          <a:ln w="9143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770498" y="617601"/>
            <a:ext cx="2076450" cy="0"/>
          </a:xfrm>
          <a:custGeom>
            <a:avLst/>
            <a:gdLst/>
            <a:ahLst/>
            <a:cxnLst/>
            <a:rect l="l" t="t" r="r" b="b"/>
            <a:pathLst>
              <a:path w="2076450">
                <a:moveTo>
                  <a:pt x="0" y="0"/>
                </a:moveTo>
                <a:lnTo>
                  <a:pt x="2075942" y="0"/>
                </a:lnTo>
              </a:path>
            </a:pathLst>
          </a:custGeom>
          <a:ln w="6857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0" y="62712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141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819013" y="627126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439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0" y="636269"/>
            <a:ext cx="752475" cy="0"/>
          </a:xfrm>
          <a:custGeom>
            <a:avLst/>
            <a:gdLst/>
            <a:ahLst/>
            <a:cxnLst/>
            <a:rect l="l" t="t" r="r" b="b"/>
            <a:pathLst>
              <a:path w="752475">
                <a:moveTo>
                  <a:pt x="0" y="0"/>
                </a:moveTo>
                <a:lnTo>
                  <a:pt x="75191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919470" y="636269"/>
            <a:ext cx="1819275" cy="0"/>
          </a:xfrm>
          <a:custGeom>
            <a:avLst/>
            <a:gdLst/>
            <a:ahLst/>
            <a:cxnLst/>
            <a:rect l="l" t="t" r="r" b="b"/>
            <a:pathLst>
              <a:path w="1819275">
                <a:moveTo>
                  <a:pt x="0" y="0"/>
                </a:moveTo>
                <a:lnTo>
                  <a:pt x="181876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0" y="645413"/>
            <a:ext cx="730885" cy="0"/>
          </a:xfrm>
          <a:custGeom>
            <a:avLst/>
            <a:gdLst/>
            <a:ahLst/>
            <a:cxnLst/>
            <a:rect l="l" t="t" r="r" b="b"/>
            <a:pathLst>
              <a:path w="730885">
                <a:moveTo>
                  <a:pt x="0" y="0"/>
                </a:moveTo>
                <a:lnTo>
                  <a:pt x="730326" y="0"/>
                </a:lnTo>
              </a:path>
            </a:pathLst>
          </a:custGeom>
          <a:ln w="10668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099175" y="64738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3806" y="0"/>
                </a:lnTo>
              </a:path>
            </a:pathLst>
          </a:custGeom>
          <a:ln w="6731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041390" y="642048"/>
            <a:ext cx="1613535" cy="0"/>
          </a:xfrm>
          <a:custGeom>
            <a:avLst/>
            <a:gdLst/>
            <a:ahLst/>
            <a:cxnLst/>
            <a:rect l="l" t="t" r="r" b="b"/>
            <a:pathLst>
              <a:path w="1613534">
                <a:moveTo>
                  <a:pt x="0" y="0"/>
                </a:moveTo>
                <a:lnTo>
                  <a:pt x="1613027" y="0"/>
                </a:lnTo>
              </a:path>
            </a:pathLst>
          </a:custGeom>
          <a:ln w="3937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0" y="655319"/>
            <a:ext cx="704850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824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134480" y="655319"/>
            <a:ext cx="1430020" cy="0"/>
          </a:xfrm>
          <a:custGeom>
            <a:avLst/>
            <a:gdLst/>
            <a:ahLst/>
            <a:cxnLst/>
            <a:rect l="l" t="t" r="r" b="b"/>
            <a:pathLst>
              <a:path w="1430020">
                <a:moveTo>
                  <a:pt x="0" y="0"/>
                </a:moveTo>
                <a:lnTo>
                  <a:pt x="1430020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664463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5">
                <a:moveTo>
                  <a:pt x="0" y="0"/>
                </a:moveTo>
                <a:lnTo>
                  <a:pt x="683285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235319" y="664463"/>
            <a:ext cx="1226185" cy="0"/>
          </a:xfrm>
          <a:custGeom>
            <a:avLst/>
            <a:gdLst/>
            <a:ahLst/>
            <a:cxnLst/>
            <a:rect l="l" t="t" r="r" b="b"/>
            <a:pathLst>
              <a:path w="1226184">
                <a:moveTo>
                  <a:pt x="0" y="0"/>
                </a:moveTo>
                <a:lnTo>
                  <a:pt x="1226184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0" y="672845"/>
            <a:ext cx="661670" cy="0"/>
          </a:xfrm>
          <a:custGeom>
            <a:avLst/>
            <a:gdLst/>
            <a:ahLst/>
            <a:cxnLst/>
            <a:rect l="l" t="t" r="r" b="b"/>
            <a:pathLst>
              <a:path w="661670">
                <a:moveTo>
                  <a:pt x="0" y="0"/>
                </a:moveTo>
                <a:lnTo>
                  <a:pt x="661047" y="0"/>
                </a:lnTo>
              </a:path>
            </a:pathLst>
          </a:custGeom>
          <a:ln w="10667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452996" y="673544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9270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343141" y="668210"/>
            <a:ext cx="1007110" cy="0"/>
          </a:xfrm>
          <a:custGeom>
            <a:avLst/>
            <a:gdLst/>
            <a:ahLst/>
            <a:cxnLst/>
            <a:rect l="l" t="t" r="r" b="b"/>
            <a:pathLst>
              <a:path w="1007109">
                <a:moveTo>
                  <a:pt x="0" y="0"/>
                </a:moveTo>
                <a:lnTo>
                  <a:pt x="1007110" y="0"/>
                </a:lnTo>
              </a:path>
            </a:pathLst>
          </a:custGeom>
          <a:ln w="3175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0" y="686434"/>
            <a:ext cx="615950" cy="0"/>
          </a:xfrm>
          <a:custGeom>
            <a:avLst/>
            <a:gdLst/>
            <a:ahLst/>
            <a:cxnLst/>
            <a:rect l="l" t="t" r="r" b="b"/>
            <a:pathLst>
              <a:path w="615950">
                <a:moveTo>
                  <a:pt x="0" y="0"/>
                </a:moveTo>
                <a:lnTo>
                  <a:pt x="615950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0" y="681355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5">
                <a:moveTo>
                  <a:pt x="0" y="0"/>
                </a:moveTo>
                <a:lnTo>
                  <a:pt x="628015" y="0"/>
                </a:lnTo>
              </a:path>
            </a:pathLst>
          </a:custGeom>
          <a:ln w="8890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658609" y="682688"/>
            <a:ext cx="417195" cy="0"/>
          </a:xfrm>
          <a:custGeom>
            <a:avLst/>
            <a:gdLst/>
            <a:ahLst/>
            <a:cxnLst/>
            <a:rect l="l" t="t" r="r" b="b"/>
            <a:pathLst>
              <a:path w="417195">
                <a:moveTo>
                  <a:pt x="0" y="0"/>
                </a:moveTo>
                <a:lnTo>
                  <a:pt x="417195" y="0"/>
                </a:lnTo>
              </a:path>
            </a:pathLst>
          </a:custGeom>
          <a:ln w="9271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541134" y="677354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485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0" y="691895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>
                <a:moveTo>
                  <a:pt x="0" y="0"/>
                </a:moveTo>
                <a:lnTo>
                  <a:pt x="614641" y="0"/>
                </a:lnTo>
              </a:path>
            </a:pathLst>
          </a:custGeom>
          <a:ln w="9143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0" y="701040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408" y="0"/>
                </a:lnTo>
              </a:path>
            </a:pathLst>
          </a:custGeom>
          <a:ln w="9144">
            <a:solidFill>
              <a:srgbClr val="009E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0" y="710183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9143">
            <a:solidFill>
              <a:srgbClr val="009D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0" y="718566"/>
            <a:ext cx="561340" cy="0"/>
          </a:xfrm>
          <a:custGeom>
            <a:avLst/>
            <a:gdLst/>
            <a:ahLst/>
            <a:cxnLst/>
            <a:rect l="l" t="t" r="r" b="b"/>
            <a:pathLst>
              <a:path w="561340">
                <a:moveTo>
                  <a:pt x="0" y="0"/>
                </a:moveTo>
                <a:lnTo>
                  <a:pt x="560832" y="0"/>
                </a:lnTo>
              </a:path>
            </a:pathLst>
          </a:custGeom>
          <a:ln w="10667">
            <a:solidFill>
              <a:srgbClr val="009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0" y="727709"/>
            <a:ext cx="543560" cy="0"/>
          </a:xfrm>
          <a:custGeom>
            <a:avLst/>
            <a:gdLst/>
            <a:ahLst/>
            <a:cxnLst/>
            <a:rect l="l" t="t" r="r" b="b"/>
            <a:pathLst>
              <a:path w="543560">
                <a:moveTo>
                  <a:pt x="0" y="0"/>
                </a:moveTo>
                <a:lnTo>
                  <a:pt x="543433" y="0"/>
                </a:lnTo>
              </a:path>
            </a:pathLst>
          </a:custGeom>
          <a:ln w="10668">
            <a:solidFill>
              <a:srgbClr val="009B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0" y="737616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5">
                <a:moveTo>
                  <a:pt x="0" y="0"/>
                </a:moveTo>
                <a:lnTo>
                  <a:pt x="522097" y="0"/>
                </a:lnTo>
              </a:path>
            </a:pathLst>
          </a:custGeom>
          <a:ln w="9143">
            <a:solidFill>
              <a:srgbClr val="009A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0" y="75133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>
                <a:moveTo>
                  <a:pt x="0" y="0"/>
                </a:moveTo>
                <a:lnTo>
                  <a:pt x="505333" y="0"/>
                </a:lnTo>
              </a:path>
            </a:pathLst>
          </a:custGeom>
          <a:ln w="18287">
            <a:solidFill>
              <a:srgbClr val="009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0" y="764286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392" y="0"/>
                </a:lnTo>
              </a:path>
            </a:pathLst>
          </a:custGeom>
          <a:ln w="10668">
            <a:solidFill>
              <a:srgbClr val="0096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0" y="773430"/>
            <a:ext cx="451484" cy="0"/>
          </a:xfrm>
          <a:custGeom>
            <a:avLst/>
            <a:gdLst/>
            <a:ahLst/>
            <a:cxnLst/>
            <a:rect l="l" t="t" r="r" b="b"/>
            <a:pathLst>
              <a:path w="451484">
                <a:moveTo>
                  <a:pt x="0" y="0"/>
                </a:moveTo>
                <a:lnTo>
                  <a:pt x="451104" y="0"/>
                </a:lnTo>
              </a:path>
            </a:pathLst>
          </a:custGeom>
          <a:ln w="10667">
            <a:solidFill>
              <a:srgbClr val="0095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0" y="783336"/>
            <a:ext cx="431165" cy="0"/>
          </a:xfrm>
          <a:custGeom>
            <a:avLst/>
            <a:gdLst/>
            <a:ahLst/>
            <a:cxnLst/>
            <a:rect l="l" t="t" r="r" b="b"/>
            <a:pathLst>
              <a:path w="431165">
                <a:moveTo>
                  <a:pt x="0" y="0"/>
                </a:moveTo>
                <a:lnTo>
                  <a:pt x="430656" y="0"/>
                </a:lnTo>
              </a:path>
            </a:pathLst>
          </a:custGeom>
          <a:ln w="9144">
            <a:solidFill>
              <a:srgbClr val="0094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0" y="792480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369" y="0"/>
                </a:lnTo>
              </a:path>
            </a:pathLst>
          </a:custGeom>
          <a:ln w="9143">
            <a:solidFill>
              <a:srgbClr val="0093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0" y="801623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9144">
            <a:solidFill>
              <a:srgbClr val="0092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0" y="810894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525" y="0"/>
                </a:lnTo>
              </a:path>
            </a:pathLst>
          </a:custGeom>
          <a:ln w="8889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0" y="805815"/>
            <a:ext cx="376555" cy="0"/>
          </a:xfrm>
          <a:custGeom>
            <a:avLst/>
            <a:gdLst/>
            <a:ahLst/>
            <a:cxnLst/>
            <a:rect l="l" t="t" r="r" b="b"/>
            <a:pathLst>
              <a:path w="376555">
                <a:moveTo>
                  <a:pt x="0" y="0"/>
                </a:moveTo>
                <a:lnTo>
                  <a:pt x="376428" y="0"/>
                </a:lnTo>
              </a:path>
            </a:pathLst>
          </a:custGeom>
          <a:ln w="3175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0" y="819150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1188" y="0"/>
                </a:lnTo>
              </a:path>
            </a:pathLst>
          </a:custGeom>
          <a:ln w="10668">
            <a:solidFill>
              <a:srgbClr val="009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0" y="829055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9143">
            <a:solidFill>
              <a:srgbClr val="0090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0" y="838200"/>
            <a:ext cx="327660" cy="0"/>
          </a:xfrm>
          <a:custGeom>
            <a:avLst/>
            <a:gdLst/>
            <a:ahLst/>
            <a:cxnLst/>
            <a:rect l="l" t="t" r="r" b="b"/>
            <a:pathLst>
              <a:path w="327660">
                <a:moveTo>
                  <a:pt x="0" y="0"/>
                </a:moveTo>
                <a:lnTo>
                  <a:pt x="327660" y="0"/>
                </a:lnTo>
              </a:path>
            </a:pathLst>
          </a:custGeom>
          <a:ln w="9144">
            <a:solidFill>
              <a:srgbClr val="008F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0" y="847344"/>
            <a:ext cx="311785" cy="0"/>
          </a:xfrm>
          <a:custGeom>
            <a:avLst/>
            <a:gdLst/>
            <a:ahLst/>
            <a:cxnLst/>
            <a:rect l="l" t="t" r="r" b="b"/>
            <a:pathLst>
              <a:path w="311785">
                <a:moveTo>
                  <a:pt x="0" y="0"/>
                </a:moveTo>
                <a:lnTo>
                  <a:pt x="311785" y="0"/>
                </a:lnTo>
              </a:path>
            </a:pathLst>
          </a:custGeom>
          <a:ln w="9143">
            <a:solidFill>
              <a:srgbClr val="008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0" y="855725"/>
            <a:ext cx="297180" cy="0"/>
          </a:xfrm>
          <a:custGeom>
            <a:avLst/>
            <a:gdLst/>
            <a:ahLst/>
            <a:cxnLst/>
            <a:rect l="l" t="t" r="r" b="b"/>
            <a:pathLst>
              <a:path w="297180">
                <a:moveTo>
                  <a:pt x="0" y="0"/>
                </a:moveTo>
                <a:lnTo>
                  <a:pt x="297180" y="0"/>
                </a:lnTo>
              </a:path>
            </a:pathLst>
          </a:custGeom>
          <a:ln w="10668">
            <a:solidFill>
              <a:srgbClr val="008D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0" y="864869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10667">
            <a:solidFill>
              <a:srgbClr val="008B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0" y="874775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>
                <a:moveTo>
                  <a:pt x="0" y="0"/>
                </a:moveTo>
                <a:lnTo>
                  <a:pt x="263652" y="0"/>
                </a:lnTo>
              </a:path>
            </a:pathLst>
          </a:custGeom>
          <a:ln w="9144">
            <a:solidFill>
              <a:srgbClr val="008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0" y="879347"/>
            <a:ext cx="246888" cy="149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402835" y="9144"/>
            <a:ext cx="4741545" cy="0"/>
          </a:xfrm>
          <a:custGeom>
            <a:avLst/>
            <a:gdLst/>
            <a:ahLst/>
            <a:cxnLst/>
            <a:rect l="l" t="t" r="r" b="b"/>
            <a:pathLst>
              <a:path w="4741545">
                <a:moveTo>
                  <a:pt x="0" y="0"/>
                </a:moveTo>
                <a:lnTo>
                  <a:pt x="4741164" y="0"/>
                </a:lnTo>
              </a:path>
            </a:pathLst>
          </a:custGeom>
          <a:ln w="18288">
            <a:solidFill>
              <a:srgbClr val="009A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450079" y="23622"/>
            <a:ext cx="4693285" cy="0"/>
          </a:xfrm>
          <a:custGeom>
            <a:avLst/>
            <a:gdLst/>
            <a:ahLst/>
            <a:cxnLst/>
            <a:rect l="l" t="t" r="r" b="b"/>
            <a:pathLst>
              <a:path w="4693284">
                <a:moveTo>
                  <a:pt x="0" y="0"/>
                </a:moveTo>
                <a:lnTo>
                  <a:pt x="4693285" y="0"/>
                </a:lnTo>
              </a:path>
            </a:pathLst>
          </a:custGeom>
          <a:ln w="13715">
            <a:solidFill>
              <a:srgbClr val="009A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489703" y="37338"/>
            <a:ext cx="4653915" cy="0"/>
          </a:xfrm>
          <a:custGeom>
            <a:avLst/>
            <a:gdLst/>
            <a:ahLst/>
            <a:cxnLst/>
            <a:rect l="l" t="t" r="r" b="b"/>
            <a:pathLst>
              <a:path w="4653915">
                <a:moveTo>
                  <a:pt x="0" y="0"/>
                </a:moveTo>
                <a:lnTo>
                  <a:pt x="4653661" y="0"/>
                </a:lnTo>
              </a:path>
            </a:pathLst>
          </a:custGeom>
          <a:ln w="13716">
            <a:solidFill>
              <a:srgbClr val="009B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526279" y="50292"/>
            <a:ext cx="4617720" cy="0"/>
          </a:xfrm>
          <a:custGeom>
            <a:avLst/>
            <a:gdLst/>
            <a:ahLst/>
            <a:cxnLst/>
            <a:rect l="l" t="t" r="r" b="b"/>
            <a:pathLst>
              <a:path w="4617720">
                <a:moveTo>
                  <a:pt x="0" y="0"/>
                </a:moveTo>
                <a:lnTo>
                  <a:pt x="4617720" y="0"/>
                </a:lnTo>
              </a:path>
            </a:pathLst>
          </a:custGeom>
          <a:ln w="15239">
            <a:solidFill>
              <a:srgbClr val="009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565903" y="63246"/>
            <a:ext cx="4578350" cy="0"/>
          </a:xfrm>
          <a:custGeom>
            <a:avLst/>
            <a:gdLst/>
            <a:ahLst/>
            <a:cxnLst/>
            <a:rect l="l" t="t" r="r" b="b"/>
            <a:pathLst>
              <a:path w="4578350">
                <a:moveTo>
                  <a:pt x="0" y="0"/>
                </a:moveTo>
                <a:lnTo>
                  <a:pt x="4578096" y="0"/>
                </a:lnTo>
              </a:path>
            </a:pathLst>
          </a:custGeom>
          <a:ln w="13715">
            <a:solidFill>
              <a:srgbClr val="009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608576" y="75438"/>
            <a:ext cx="4535805" cy="0"/>
          </a:xfrm>
          <a:custGeom>
            <a:avLst/>
            <a:gdLst/>
            <a:ahLst/>
            <a:cxnLst/>
            <a:rect l="l" t="t" r="r" b="b"/>
            <a:pathLst>
              <a:path w="4535805">
                <a:moveTo>
                  <a:pt x="0" y="0"/>
                </a:moveTo>
                <a:lnTo>
                  <a:pt x="4535424" y="0"/>
                </a:lnTo>
              </a:path>
            </a:pathLst>
          </a:custGeom>
          <a:ln w="13716">
            <a:solidFill>
              <a:srgbClr val="009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649723" y="88392"/>
            <a:ext cx="449453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276" y="0"/>
                </a:lnTo>
              </a:path>
            </a:pathLst>
          </a:custGeom>
          <a:ln w="15239">
            <a:solidFill>
              <a:srgbClr val="009C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695444" y="102870"/>
            <a:ext cx="4448810" cy="0"/>
          </a:xfrm>
          <a:custGeom>
            <a:avLst/>
            <a:gdLst/>
            <a:ahLst/>
            <a:cxnLst/>
            <a:rect l="l" t="t" r="r" b="b"/>
            <a:pathLst>
              <a:path w="4448809">
                <a:moveTo>
                  <a:pt x="0" y="0"/>
                </a:moveTo>
                <a:lnTo>
                  <a:pt x="4448556" y="0"/>
                </a:lnTo>
              </a:path>
            </a:pathLst>
          </a:custGeom>
          <a:ln w="13716">
            <a:solidFill>
              <a:srgbClr val="009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738115" y="115062"/>
            <a:ext cx="4406265" cy="0"/>
          </a:xfrm>
          <a:custGeom>
            <a:avLst/>
            <a:gdLst/>
            <a:ahLst/>
            <a:cxnLst/>
            <a:rect l="l" t="t" r="r" b="b"/>
            <a:pathLst>
              <a:path w="4406265">
                <a:moveTo>
                  <a:pt x="0" y="0"/>
                </a:moveTo>
                <a:lnTo>
                  <a:pt x="4405884" y="0"/>
                </a:lnTo>
              </a:path>
            </a:pathLst>
          </a:custGeom>
          <a:ln w="13716">
            <a:solidFill>
              <a:srgbClr val="009D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779264" y="127254"/>
            <a:ext cx="4364990" cy="0"/>
          </a:xfrm>
          <a:custGeom>
            <a:avLst/>
            <a:gdLst/>
            <a:ahLst/>
            <a:cxnLst/>
            <a:rect l="l" t="t" r="r" b="b"/>
            <a:pathLst>
              <a:path w="4364990">
                <a:moveTo>
                  <a:pt x="0" y="0"/>
                </a:moveTo>
                <a:lnTo>
                  <a:pt x="4364736" y="0"/>
                </a:lnTo>
              </a:path>
            </a:pathLst>
          </a:custGeom>
          <a:ln w="13715">
            <a:solidFill>
              <a:srgbClr val="009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823459" y="140970"/>
            <a:ext cx="4320540" cy="0"/>
          </a:xfrm>
          <a:custGeom>
            <a:avLst/>
            <a:gdLst/>
            <a:ahLst/>
            <a:cxnLst/>
            <a:rect l="l" t="t" r="r" b="b"/>
            <a:pathLst>
              <a:path w="4320540">
                <a:moveTo>
                  <a:pt x="0" y="0"/>
                </a:moveTo>
                <a:lnTo>
                  <a:pt x="4320540" y="0"/>
                </a:lnTo>
              </a:path>
            </a:pathLst>
          </a:custGeom>
          <a:ln w="13716">
            <a:solidFill>
              <a:srgbClr val="009E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869179" y="153162"/>
            <a:ext cx="4274820" cy="0"/>
          </a:xfrm>
          <a:custGeom>
            <a:avLst/>
            <a:gdLst/>
            <a:ahLst/>
            <a:cxnLst/>
            <a:rect l="l" t="t" r="r" b="b"/>
            <a:pathLst>
              <a:path w="4274820">
                <a:moveTo>
                  <a:pt x="0" y="0"/>
                </a:moveTo>
                <a:lnTo>
                  <a:pt x="4274820" y="0"/>
                </a:lnTo>
              </a:path>
            </a:pathLst>
          </a:custGeom>
          <a:ln w="13716">
            <a:solidFill>
              <a:srgbClr val="009E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919471" y="166878"/>
            <a:ext cx="4224020" cy="0"/>
          </a:xfrm>
          <a:custGeom>
            <a:avLst/>
            <a:gdLst/>
            <a:ahLst/>
            <a:cxnLst/>
            <a:rect l="l" t="t" r="r" b="b"/>
            <a:pathLst>
              <a:path w="4224020">
                <a:moveTo>
                  <a:pt x="0" y="0"/>
                </a:moveTo>
                <a:lnTo>
                  <a:pt x="4223893" y="0"/>
                </a:lnTo>
              </a:path>
            </a:pathLst>
          </a:custGeom>
          <a:ln w="13715">
            <a:solidFill>
              <a:srgbClr val="009E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965191" y="179831"/>
            <a:ext cx="4178935" cy="0"/>
          </a:xfrm>
          <a:custGeom>
            <a:avLst/>
            <a:gdLst/>
            <a:ahLst/>
            <a:cxnLst/>
            <a:rect l="l" t="t" r="r" b="b"/>
            <a:pathLst>
              <a:path w="4178934">
                <a:moveTo>
                  <a:pt x="0" y="0"/>
                </a:moveTo>
                <a:lnTo>
                  <a:pt x="4178808" y="0"/>
                </a:lnTo>
              </a:path>
            </a:pathLst>
          </a:custGeom>
          <a:ln w="15240">
            <a:solidFill>
              <a:srgbClr val="009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010911" y="192786"/>
            <a:ext cx="4133215" cy="0"/>
          </a:xfrm>
          <a:custGeom>
            <a:avLst/>
            <a:gdLst/>
            <a:ahLst/>
            <a:cxnLst/>
            <a:rect l="l" t="t" r="r" b="b"/>
            <a:pathLst>
              <a:path w="4133215">
                <a:moveTo>
                  <a:pt x="0" y="0"/>
                </a:moveTo>
                <a:lnTo>
                  <a:pt x="4133088" y="0"/>
                </a:lnTo>
              </a:path>
            </a:pathLst>
          </a:custGeom>
          <a:ln w="13716">
            <a:solidFill>
              <a:srgbClr val="009F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056632" y="204977"/>
            <a:ext cx="4060825" cy="0"/>
          </a:xfrm>
          <a:custGeom>
            <a:avLst/>
            <a:gdLst/>
            <a:ahLst/>
            <a:cxnLst/>
            <a:rect l="l" t="t" r="r" b="b"/>
            <a:pathLst>
              <a:path w="4060825">
                <a:moveTo>
                  <a:pt x="0" y="0"/>
                </a:moveTo>
                <a:lnTo>
                  <a:pt x="4060824" y="0"/>
                </a:lnTo>
              </a:path>
            </a:pathLst>
          </a:custGeom>
          <a:ln w="13715">
            <a:solidFill>
              <a:srgbClr val="009F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102352" y="217931"/>
            <a:ext cx="3970020" cy="0"/>
          </a:xfrm>
          <a:custGeom>
            <a:avLst/>
            <a:gdLst/>
            <a:ahLst/>
            <a:cxnLst/>
            <a:rect l="l" t="t" r="r" b="b"/>
            <a:pathLst>
              <a:path w="3970020">
                <a:moveTo>
                  <a:pt x="0" y="0"/>
                </a:moveTo>
                <a:lnTo>
                  <a:pt x="3970020" y="0"/>
                </a:lnTo>
              </a:path>
            </a:pathLst>
          </a:custGeom>
          <a:ln w="15240">
            <a:solidFill>
              <a:srgbClr val="009F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154167" y="232409"/>
            <a:ext cx="3869690" cy="0"/>
          </a:xfrm>
          <a:custGeom>
            <a:avLst/>
            <a:gdLst/>
            <a:ahLst/>
            <a:cxnLst/>
            <a:rect l="l" t="t" r="r" b="b"/>
            <a:pathLst>
              <a:path w="3869690">
                <a:moveTo>
                  <a:pt x="0" y="0"/>
                </a:moveTo>
                <a:lnTo>
                  <a:pt x="3869436" y="0"/>
                </a:lnTo>
              </a:path>
            </a:pathLst>
          </a:custGeom>
          <a:ln w="13716">
            <a:solidFill>
              <a:srgbClr val="009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199888" y="244602"/>
            <a:ext cx="3778885" cy="0"/>
          </a:xfrm>
          <a:custGeom>
            <a:avLst/>
            <a:gdLst/>
            <a:ahLst/>
            <a:cxnLst/>
            <a:rect l="l" t="t" r="r" b="b"/>
            <a:pathLst>
              <a:path w="3778884">
                <a:moveTo>
                  <a:pt x="0" y="0"/>
                </a:moveTo>
                <a:lnTo>
                  <a:pt x="3778885" y="0"/>
                </a:lnTo>
              </a:path>
            </a:pathLst>
          </a:custGeom>
          <a:ln w="13715">
            <a:solidFill>
              <a:srgbClr val="00A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245608" y="256793"/>
            <a:ext cx="3688079" cy="0"/>
          </a:xfrm>
          <a:custGeom>
            <a:avLst/>
            <a:gdLst/>
            <a:ahLst/>
            <a:cxnLst/>
            <a:rect l="l" t="t" r="r" b="b"/>
            <a:pathLst>
              <a:path w="3688079">
                <a:moveTo>
                  <a:pt x="0" y="0"/>
                </a:moveTo>
                <a:lnTo>
                  <a:pt x="3688080" y="0"/>
                </a:lnTo>
              </a:path>
            </a:pathLst>
          </a:custGeom>
          <a:ln w="13716">
            <a:solidFill>
              <a:srgbClr val="00A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291328" y="270509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>
                <a:moveTo>
                  <a:pt x="0" y="0"/>
                </a:moveTo>
                <a:lnTo>
                  <a:pt x="3597529" y="0"/>
                </a:lnTo>
              </a:path>
            </a:pathLst>
          </a:custGeom>
          <a:ln w="13716">
            <a:solidFill>
              <a:srgbClr val="00A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337047" y="282702"/>
            <a:ext cx="3508375" cy="0"/>
          </a:xfrm>
          <a:custGeom>
            <a:avLst/>
            <a:gdLst/>
            <a:ahLst/>
            <a:cxnLst/>
            <a:rect l="l" t="t" r="r" b="b"/>
            <a:pathLst>
              <a:path w="3508375">
                <a:moveTo>
                  <a:pt x="0" y="0"/>
                </a:moveTo>
                <a:lnTo>
                  <a:pt x="3508248" y="0"/>
                </a:lnTo>
              </a:path>
            </a:pathLst>
          </a:custGeom>
          <a:ln w="13715">
            <a:solidFill>
              <a:srgbClr val="00A1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387340" y="296418"/>
            <a:ext cx="3408045" cy="0"/>
          </a:xfrm>
          <a:custGeom>
            <a:avLst/>
            <a:gdLst/>
            <a:ahLst/>
            <a:cxnLst/>
            <a:rect l="l" t="t" r="r" b="b"/>
            <a:pathLst>
              <a:path w="3408045">
                <a:moveTo>
                  <a:pt x="0" y="0"/>
                </a:moveTo>
                <a:lnTo>
                  <a:pt x="3407664" y="0"/>
                </a:lnTo>
              </a:path>
            </a:pathLst>
          </a:custGeom>
          <a:ln w="13716">
            <a:solidFill>
              <a:srgbClr val="00A1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433059" y="309372"/>
            <a:ext cx="3319145" cy="0"/>
          </a:xfrm>
          <a:custGeom>
            <a:avLst/>
            <a:gdLst/>
            <a:ahLst/>
            <a:cxnLst/>
            <a:rect l="l" t="t" r="r" b="b"/>
            <a:pathLst>
              <a:path w="3319145">
                <a:moveTo>
                  <a:pt x="0" y="0"/>
                </a:moveTo>
                <a:lnTo>
                  <a:pt x="3318637" y="0"/>
                </a:lnTo>
              </a:path>
            </a:pathLst>
          </a:custGeom>
          <a:ln w="15240">
            <a:solidFill>
              <a:srgbClr val="00A2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478779" y="328422"/>
            <a:ext cx="3228340" cy="0"/>
          </a:xfrm>
          <a:custGeom>
            <a:avLst/>
            <a:gdLst/>
            <a:ahLst/>
            <a:cxnLst/>
            <a:rect l="l" t="t" r="r" b="b"/>
            <a:pathLst>
              <a:path w="3228340">
                <a:moveTo>
                  <a:pt x="0" y="0"/>
                </a:moveTo>
                <a:lnTo>
                  <a:pt x="3227831" y="0"/>
                </a:lnTo>
              </a:path>
            </a:pathLst>
          </a:custGeom>
          <a:ln w="25907">
            <a:solidFill>
              <a:srgbClr val="00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585459" y="347472"/>
            <a:ext cx="3032125" cy="0"/>
          </a:xfrm>
          <a:custGeom>
            <a:avLst/>
            <a:gdLst/>
            <a:ahLst/>
            <a:cxnLst/>
            <a:rect l="l" t="t" r="r" b="b"/>
            <a:pathLst>
              <a:path w="3032125">
                <a:moveTo>
                  <a:pt x="0" y="0"/>
                </a:moveTo>
                <a:lnTo>
                  <a:pt x="3032124" y="0"/>
                </a:lnTo>
              </a:path>
            </a:pathLst>
          </a:custGeom>
          <a:ln w="15240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647944" y="361950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49" y="0"/>
                </a:lnTo>
              </a:path>
            </a:pathLst>
          </a:custGeom>
          <a:ln w="13715">
            <a:solidFill>
              <a:srgbClr val="00A3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704332" y="374141"/>
            <a:ext cx="2819400" cy="0"/>
          </a:xfrm>
          <a:custGeom>
            <a:avLst/>
            <a:gdLst/>
            <a:ahLst/>
            <a:cxnLst/>
            <a:rect l="l" t="t" r="r" b="b"/>
            <a:pathLst>
              <a:path w="2819400">
                <a:moveTo>
                  <a:pt x="0" y="0"/>
                </a:moveTo>
                <a:lnTo>
                  <a:pt x="2819399" y="0"/>
                </a:lnTo>
              </a:path>
            </a:pathLst>
          </a:custGeom>
          <a:ln w="13715">
            <a:solidFill>
              <a:srgbClr val="00A3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760720" y="386334"/>
            <a:ext cx="2717800" cy="0"/>
          </a:xfrm>
          <a:custGeom>
            <a:avLst/>
            <a:gdLst/>
            <a:ahLst/>
            <a:cxnLst/>
            <a:rect l="l" t="t" r="r" b="b"/>
            <a:pathLst>
              <a:path w="2717800">
                <a:moveTo>
                  <a:pt x="0" y="0"/>
                </a:moveTo>
                <a:lnTo>
                  <a:pt x="2717291" y="0"/>
                </a:lnTo>
              </a:path>
            </a:pathLst>
          </a:custGeom>
          <a:ln w="13715">
            <a:solidFill>
              <a:srgbClr val="00A4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818632" y="40005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548" y="0"/>
                </a:lnTo>
              </a:path>
            </a:pathLst>
          </a:custGeom>
          <a:ln w="13716">
            <a:solidFill>
              <a:srgbClr val="00A4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875020" y="413004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>
                <a:moveTo>
                  <a:pt x="0" y="0"/>
                </a:moveTo>
                <a:lnTo>
                  <a:pt x="2514600" y="0"/>
                </a:lnTo>
              </a:path>
            </a:pathLst>
          </a:custGeom>
          <a:ln w="15239">
            <a:solidFill>
              <a:srgbClr val="00A6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937503" y="425958"/>
            <a:ext cx="2403475" cy="0"/>
          </a:xfrm>
          <a:custGeom>
            <a:avLst/>
            <a:gdLst/>
            <a:ahLst/>
            <a:cxnLst/>
            <a:rect l="l" t="t" r="r" b="b"/>
            <a:pathLst>
              <a:path w="2403475">
                <a:moveTo>
                  <a:pt x="0" y="0"/>
                </a:moveTo>
                <a:lnTo>
                  <a:pt x="2403348" y="0"/>
                </a:lnTo>
              </a:path>
            </a:pathLst>
          </a:custGeom>
          <a:ln w="13715">
            <a:solidFill>
              <a:srgbClr val="00A6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993891" y="438912"/>
            <a:ext cx="2302510" cy="0"/>
          </a:xfrm>
          <a:custGeom>
            <a:avLst/>
            <a:gdLst/>
            <a:ahLst/>
            <a:cxnLst/>
            <a:rect l="l" t="t" r="r" b="b"/>
            <a:pathLst>
              <a:path w="2302509">
                <a:moveTo>
                  <a:pt x="0" y="0"/>
                </a:moveTo>
                <a:lnTo>
                  <a:pt x="2302129" y="0"/>
                </a:lnTo>
              </a:path>
            </a:pathLst>
          </a:custGeom>
          <a:ln w="15240">
            <a:solidFill>
              <a:srgbClr val="00A6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050279" y="451866"/>
            <a:ext cx="2200275" cy="0"/>
          </a:xfrm>
          <a:custGeom>
            <a:avLst/>
            <a:gdLst/>
            <a:ahLst/>
            <a:cxnLst/>
            <a:rect l="l" t="t" r="r" b="b"/>
            <a:pathLst>
              <a:path w="2200275">
                <a:moveTo>
                  <a:pt x="0" y="0"/>
                </a:moveTo>
                <a:lnTo>
                  <a:pt x="2200021" y="0"/>
                </a:lnTo>
              </a:path>
            </a:pathLst>
          </a:custGeom>
          <a:ln w="13715">
            <a:solidFill>
              <a:srgbClr val="00A7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108191" y="464058"/>
            <a:ext cx="2086610" cy="0"/>
          </a:xfrm>
          <a:custGeom>
            <a:avLst/>
            <a:gdLst/>
            <a:ahLst/>
            <a:cxnLst/>
            <a:rect l="l" t="t" r="r" b="b"/>
            <a:pathLst>
              <a:path w="2086609">
                <a:moveTo>
                  <a:pt x="0" y="0"/>
                </a:moveTo>
                <a:lnTo>
                  <a:pt x="2086356" y="0"/>
                </a:lnTo>
              </a:path>
            </a:pathLst>
          </a:custGeom>
          <a:ln w="13715">
            <a:solidFill>
              <a:srgbClr val="00A7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164579" y="477012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421" y="0"/>
                </a:lnTo>
              </a:path>
            </a:pathLst>
          </a:custGeom>
          <a:ln w="15240">
            <a:solidFill>
              <a:srgbClr val="00A7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227064" y="491490"/>
            <a:ext cx="1845945" cy="0"/>
          </a:xfrm>
          <a:custGeom>
            <a:avLst/>
            <a:gdLst/>
            <a:ahLst/>
            <a:cxnLst/>
            <a:rect l="l" t="t" r="r" b="b"/>
            <a:pathLst>
              <a:path w="1845945">
                <a:moveTo>
                  <a:pt x="0" y="0"/>
                </a:moveTo>
                <a:lnTo>
                  <a:pt x="1845564" y="0"/>
                </a:lnTo>
              </a:path>
            </a:pathLst>
          </a:custGeom>
          <a:ln w="13715">
            <a:solidFill>
              <a:srgbClr val="00A8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283452" y="503681"/>
            <a:ext cx="1732280" cy="0"/>
          </a:xfrm>
          <a:custGeom>
            <a:avLst/>
            <a:gdLst/>
            <a:ahLst/>
            <a:cxnLst/>
            <a:rect l="l" t="t" r="r" b="b"/>
            <a:pathLst>
              <a:path w="1732279">
                <a:moveTo>
                  <a:pt x="0" y="0"/>
                </a:moveTo>
                <a:lnTo>
                  <a:pt x="1732152" y="0"/>
                </a:lnTo>
              </a:path>
            </a:pathLst>
          </a:custGeom>
          <a:ln w="13715">
            <a:solidFill>
              <a:srgbClr val="00A8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348984" y="515873"/>
            <a:ext cx="1609090" cy="0"/>
          </a:xfrm>
          <a:custGeom>
            <a:avLst/>
            <a:gdLst/>
            <a:ahLst/>
            <a:cxnLst/>
            <a:rect l="l" t="t" r="r" b="b"/>
            <a:pathLst>
              <a:path w="1609090">
                <a:moveTo>
                  <a:pt x="0" y="0"/>
                </a:moveTo>
                <a:lnTo>
                  <a:pt x="1608709" y="0"/>
                </a:lnTo>
              </a:path>
            </a:pathLst>
          </a:custGeom>
          <a:ln w="13716">
            <a:solidFill>
              <a:srgbClr val="00A9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426708" y="529590"/>
            <a:ext cx="1458595" cy="0"/>
          </a:xfrm>
          <a:custGeom>
            <a:avLst/>
            <a:gdLst/>
            <a:ahLst/>
            <a:cxnLst/>
            <a:rect l="l" t="t" r="r" b="b"/>
            <a:pathLst>
              <a:path w="1458595">
                <a:moveTo>
                  <a:pt x="0" y="0"/>
                </a:moveTo>
                <a:lnTo>
                  <a:pt x="1458467" y="0"/>
                </a:lnTo>
              </a:path>
            </a:pathLst>
          </a:custGeom>
          <a:ln w="13715">
            <a:solidFill>
              <a:srgbClr val="00A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512052" y="543305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7" y="0"/>
                </a:lnTo>
              </a:path>
            </a:pathLst>
          </a:custGeom>
          <a:ln w="13715">
            <a:solidFill>
              <a:srgbClr val="00A9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589776" y="555498"/>
            <a:ext cx="1138555" cy="0"/>
          </a:xfrm>
          <a:custGeom>
            <a:avLst/>
            <a:gdLst/>
            <a:ahLst/>
            <a:cxnLst/>
            <a:rect l="l" t="t" r="r" b="b"/>
            <a:pathLst>
              <a:path w="1138554">
                <a:moveTo>
                  <a:pt x="0" y="0"/>
                </a:moveTo>
                <a:lnTo>
                  <a:pt x="1138427" y="0"/>
                </a:lnTo>
              </a:path>
            </a:pathLst>
          </a:custGeom>
          <a:ln w="13715">
            <a:solidFill>
              <a:srgbClr val="00AA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667500" y="568451"/>
            <a:ext cx="986155" cy="0"/>
          </a:xfrm>
          <a:custGeom>
            <a:avLst/>
            <a:gdLst/>
            <a:ahLst/>
            <a:cxnLst/>
            <a:rect l="l" t="t" r="r" b="b"/>
            <a:pathLst>
              <a:path w="986154">
                <a:moveTo>
                  <a:pt x="0" y="0"/>
                </a:moveTo>
                <a:lnTo>
                  <a:pt x="986027" y="0"/>
                </a:lnTo>
              </a:path>
            </a:pathLst>
          </a:custGeom>
          <a:ln w="15239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780276" y="581405"/>
            <a:ext cx="753110" cy="0"/>
          </a:xfrm>
          <a:custGeom>
            <a:avLst/>
            <a:gdLst/>
            <a:ahLst/>
            <a:cxnLst/>
            <a:rect l="l" t="t" r="r" b="b"/>
            <a:pathLst>
              <a:path w="753109">
                <a:moveTo>
                  <a:pt x="0" y="0"/>
                </a:moveTo>
                <a:lnTo>
                  <a:pt x="752855" y="0"/>
                </a:lnTo>
              </a:path>
            </a:pathLst>
          </a:custGeom>
          <a:ln w="13715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958583" y="590423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410845" y="0"/>
                </a:lnTo>
              </a:path>
            </a:pathLst>
          </a:custGeom>
          <a:ln w="736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 txBox="1"/>
          <p:nvPr/>
        </p:nvSpPr>
        <p:spPr>
          <a:xfrm>
            <a:off x="305815" y="1173226"/>
            <a:ext cx="7814309" cy="38963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2870"/>
              </a:lnSpc>
              <a:spcBef>
                <a:spcPts val="204"/>
              </a:spcBef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There are a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number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methods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for generating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an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initial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feasible 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solution for a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transportation</a:t>
            </a:r>
            <a:r>
              <a:rPr sz="2400" spc="-1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problem.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Consider three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of 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following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800">
              <a:latin typeface="Times New Roman"/>
              <a:cs typeface="Times New Roman"/>
            </a:endParaRPr>
          </a:p>
          <a:p>
            <a:pPr marL="823594" indent="-595630">
              <a:lnSpc>
                <a:spcPct val="100000"/>
              </a:lnSpc>
              <a:buAutoNum type="romanLcParenBoth"/>
              <a:tabLst>
                <a:tab pos="823594" algn="l"/>
                <a:tab pos="824230" algn="l"/>
              </a:tabLst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North </a:t>
            </a:r>
            <a:r>
              <a:rPr sz="2400" spc="-10" dirty="0">
                <a:solidFill>
                  <a:srgbClr val="001F5F"/>
                </a:solidFill>
                <a:latin typeface="Times New Roman"/>
                <a:cs typeface="Times New Roman"/>
              </a:rPr>
              <a:t>West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Corner</a:t>
            </a:r>
            <a:r>
              <a:rPr sz="2400" spc="3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Method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1F5F"/>
              </a:buClr>
              <a:buFont typeface="Times New Roman"/>
              <a:buAutoNum type="romanLcParenBoth"/>
            </a:pPr>
            <a:endParaRPr sz="2400">
              <a:latin typeface="Times New Roman"/>
              <a:cs typeface="Times New Roman"/>
            </a:endParaRPr>
          </a:p>
          <a:p>
            <a:pPr marL="855344" indent="-604520">
              <a:lnSpc>
                <a:spcPct val="100000"/>
              </a:lnSpc>
              <a:buAutoNum type="romanLcParenBoth"/>
              <a:tabLst>
                <a:tab pos="855344" algn="l"/>
                <a:tab pos="855980" algn="l"/>
              </a:tabLst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Least Cost</a:t>
            </a:r>
            <a:r>
              <a:rPr sz="2400" spc="-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Method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1F5F"/>
              </a:buClr>
              <a:buFont typeface="Times New Roman"/>
              <a:buAutoNum type="romanLcParenBoth"/>
            </a:pPr>
            <a:endParaRPr sz="2700">
              <a:latin typeface="Times New Roman"/>
              <a:cs typeface="Times New Roman"/>
            </a:endParaRPr>
          </a:p>
          <a:p>
            <a:pPr marL="928369" indent="-611505">
              <a:lnSpc>
                <a:spcPct val="100000"/>
              </a:lnSpc>
              <a:buAutoNum type="romanLcParenBoth"/>
              <a:tabLst>
                <a:tab pos="928369" algn="l"/>
                <a:tab pos="929005" algn="l"/>
              </a:tabLst>
            </a:pP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Vogel’s Approximation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Method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8" name="object 248"/>
          <p:cNvSpPr/>
          <p:nvPr/>
        </p:nvSpPr>
        <p:spPr>
          <a:xfrm>
            <a:off x="4572" y="202692"/>
            <a:ext cx="9139427" cy="64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0" y="248411"/>
            <a:ext cx="9144000" cy="560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0" y="202692"/>
            <a:ext cx="9144000" cy="771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 txBox="1">
            <a:spLocks noGrp="1"/>
          </p:cNvSpPr>
          <p:nvPr>
            <p:ph type="title"/>
          </p:nvPr>
        </p:nvSpPr>
        <p:spPr>
          <a:xfrm>
            <a:off x="744727" y="266445"/>
            <a:ext cx="77609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7E0000"/>
                </a:solidFill>
                <a:latin typeface="Calibri"/>
                <a:cs typeface="Calibri"/>
              </a:rPr>
              <a:t>Finding an Initial </a:t>
            </a:r>
            <a:r>
              <a:rPr sz="4400" spc="-5" dirty="0">
                <a:solidFill>
                  <a:srgbClr val="7E0000"/>
                </a:solidFill>
                <a:latin typeface="Calibri"/>
                <a:cs typeface="Calibri"/>
              </a:rPr>
              <a:t>Feasib</a:t>
            </a:r>
            <a:r>
              <a:rPr sz="4400" strike="sngStrike" spc="-5" dirty="0">
                <a:solidFill>
                  <a:srgbClr val="7E0000"/>
                </a:solidFill>
                <a:latin typeface="Calibri"/>
                <a:cs typeface="Calibri"/>
              </a:rPr>
              <a:t>le</a:t>
            </a:r>
            <a:r>
              <a:rPr sz="4400" strike="sngStrike" spc="-40" dirty="0">
                <a:solidFill>
                  <a:srgbClr val="7E0000"/>
                </a:solidFill>
                <a:latin typeface="Calibri"/>
                <a:cs typeface="Calibri"/>
              </a:rPr>
              <a:t> </a:t>
            </a:r>
            <a:r>
              <a:rPr sz="4400" strike="sngStrike" dirty="0">
                <a:solidFill>
                  <a:srgbClr val="7E0000"/>
                </a:solidFill>
                <a:latin typeface="Calibri"/>
                <a:cs typeface="Calibri"/>
              </a:rPr>
              <a:t>Sol</a:t>
            </a:r>
            <a:r>
              <a:rPr sz="4400" strike="noStrike" dirty="0">
                <a:solidFill>
                  <a:srgbClr val="7E0000"/>
                </a:solidFill>
                <a:latin typeface="Calibri"/>
                <a:cs typeface="Calibri"/>
              </a:rPr>
              <a:t>ution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7630"/>
            <a:ext cx="4303395" cy="0"/>
          </a:xfrm>
          <a:custGeom>
            <a:avLst/>
            <a:gdLst/>
            <a:ahLst/>
            <a:cxnLst/>
            <a:rect l="l" t="t" r="r" b="b"/>
            <a:pathLst>
              <a:path w="4303395">
                <a:moveTo>
                  <a:pt x="0" y="0"/>
                </a:moveTo>
                <a:lnTo>
                  <a:pt x="4303395" y="0"/>
                </a:lnTo>
              </a:path>
            </a:pathLst>
          </a:custGeom>
          <a:ln w="10668">
            <a:solidFill>
              <a:srgbClr val="00E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09709" y="82296"/>
            <a:ext cx="34290" cy="10795"/>
          </a:xfrm>
          <a:custGeom>
            <a:avLst/>
            <a:gdLst/>
            <a:ahLst/>
            <a:cxnLst/>
            <a:rect l="l" t="t" r="r" b="b"/>
            <a:pathLst>
              <a:path w="34290" h="10794">
                <a:moveTo>
                  <a:pt x="34290" y="0"/>
                </a:moveTo>
                <a:lnTo>
                  <a:pt x="27305" y="0"/>
                </a:lnTo>
                <a:lnTo>
                  <a:pt x="0" y="10668"/>
                </a:lnTo>
                <a:lnTo>
                  <a:pt x="34290" y="10668"/>
                </a:lnTo>
                <a:lnTo>
                  <a:pt x="34290" y="0"/>
                </a:lnTo>
                <a:close/>
              </a:path>
            </a:pathLst>
          </a:custGeom>
          <a:solidFill>
            <a:srgbClr val="00E0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6773"/>
            <a:ext cx="4332605" cy="0"/>
          </a:xfrm>
          <a:custGeom>
            <a:avLst/>
            <a:gdLst/>
            <a:ahLst/>
            <a:cxnLst/>
            <a:rect l="l" t="t" r="r" b="b"/>
            <a:pathLst>
              <a:path w="4332605">
                <a:moveTo>
                  <a:pt x="0" y="0"/>
                </a:moveTo>
                <a:lnTo>
                  <a:pt x="4332605" y="0"/>
                </a:lnTo>
              </a:path>
            </a:pathLst>
          </a:custGeom>
          <a:ln w="10667">
            <a:solidFill>
              <a:srgbClr val="00D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85580" y="91439"/>
            <a:ext cx="58419" cy="10795"/>
          </a:xfrm>
          <a:custGeom>
            <a:avLst/>
            <a:gdLst/>
            <a:ahLst/>
            <a:cxnLst/>
            <a:rect l="l" t="t" r="r" b="b"/>
            <a:pathLst>
              <a:path w="58420" h="10794">
                <a:moveTo>
                  <a:pt x="58420" y="0"/>
                </a:moveTo>
                <a:lnTo>
                  <a:pt x="27304" y="0"/>
                </a:lnTo>
                <a:lnTo>
                  <a:pt x="0" y="10667"/>
                </a:lnTo>
                <a:lnTo>
                  <a:pt x="58420" y="10667"/>
                </a:lnTo>
                <a:lnTo>
                  <a:pt x="58420" y="0"/>
                </a:lnTo>
                <a:close/>
              </a:path>
            </a:pathLst>
          </a:custGeom>
          <a:solidFill>
            <a:srgbClr val="00DFF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05918"/>
            <a:ext cx="4361815" cy="0"/>
          </a:xfrm>
          <a:custGeom>
            <a:avLst/>
            <a:gdLst/>
            <a:ahLst/>
            <a:cxnLst/>
            <a:rect l="l" t="t" r="r" b="b"/>
            <a:pathLst>
              <a:path w="4361815">
                <a:moveTo>
                  <a:pt x="0" y="0"/>
                </a:moveTo>
                <a:lnTo>
                  <a:pt x="4361815" y="0"/>
                </a:lnTo>
              </a:path>
            </a:pathLst>
          </a:custGeom>
          <a:ln w="10668">
            <a:solidFill>
              <a:srgbClr val="00D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61450" y="100584"/>
            <a:ext cx="82550" cy="10795"/>
          </a:xfrm>
          <a:custGeom>
            <a:avLst/>
            <a:gdLst/>
            <a:ahLst/>
            <a:cxnLst/>
            <a:rect l="l" t="t" r="r" b="b"/>
            <a:pathLst>
              <a:path w="82550" h="10794">
                <a:moveTo>
                  <a:pt x="82550" y="0"/>
                </a:moveTo>
                <a:lnTo>
                  <a:pt x="27304" y="0"/>
                </a:lnTo>
                <a:lnTo>
                  <a:pt x="0" y="10668"/>
                </a:lnTo>
                <a:lnTo>
                  <a:pt x="82550" y="10668"/>
                </a:lnTo>
                <a:lnTo>
                  <a:pt x="82550" y="0"/>
                </a:lnTo>
                <a:close/>
              </a:path>
            </a:pathLst>
          </a:custGeom>
          <a:solidFill>
            <a:srgbClr val="00DFE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4300"/>
            <a:ext cx="4391660" cy="0"/>
          </a:xfrm>
          <a:custGeom>
            <a:avLst/>
            <a:gdLst/>
            <a:ahLst/>
            <a:cxnLst/>
            <a:rect l="l" t="t" r="r" b="b"/>
            <a:pathLst>
              <a:path w="4391660">
                <a:moveTo>
                  <a:pt x="0" y="0"/>
                </a:moveTo>
                <a:lnTo>
                  <a:pt x="4391660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37319" y="114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9144">
            <a:solidFill>
              <a:srgbClr val="00D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23444"/>
            <a:ext cx="4420870" cy="0"/>
          </a:xfrm>
          <a:custGeom>
            <a:avLst/>
            <a:gdLst/>
            <a:ahLst/>
            <a:cxnLst/>
            <a:rect l="l" t="t" r="r" b="b"/>
            <a:pathLst>
              <a:path w="4420870">
                <a:moveTo>
                  <a:pt x="0" y="0"/>
                </a:moveTo>
                <a:lnTo>
                  <a:pt x="4420870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13190" y="123444"/>
            <a:ext cx="130810" cy="0"/>
          </a:xfrm>
          <a:custGeom>
            <a:avLst/>
            <a:gdLst/>
            <a:ahLst/>
            <a:cxnLst/>
            <a:rect l="l" t="t" r="r" b="b"/>
            <a:pathLst>
              <a:path w="130809">
                <a:moveTo>
                  <a:pt x="0" y="0"/>
                </a:moveTo>
                <a:lnTo>
                  <a:pt x="130809" y="0"/>
                </a:lnTo>
              </a:path>
            </a:pathLst>
          </a:custGeom>
          <a:ln w="9144">
            <a:solidFill>
              <a:srgbClr val="00DD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3350"/>
            <a:ext cx="4453890" cy="0"/>
          </a:xfrm>
          <a:custGeom>
            <a:avLst/>
            <a:gdLst/>
            <a:ahLst/>
            <a:cxnLst/>
            <a:rect l="l" t="t" r="r" b="b"/>
            <a:pathLst>
              <a:path w="4453890">
                <a:moveTo>
                  <a:pt x="0" y="0"/>
                </a:moveTo>
                <a:lnTo>
                  <a:pt x="4453890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85884" y="133350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8115" y="0"/>
                </a:lnTo>
              </a:path>
            </a:pathLst>
          </a:custGeom>
          <a:ln w="10667">
            <a:solidFill>
              <a:srgbClr val="00D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142494"/>
            <a:ext cx="4483100" cy="0"/>
          </a:xfrm>
          <a:custGeom>
            <a:avLst/>
            <a:gdLst/>
            <a:ahLst/>
            <a:cxnLst/>
            <a:rect l="l" t="t" r="r" b="b"/>
            <a:pathLst>
              <a:path w="4483100">
                <a:moveTo>
                  <a:pt x="0" y="0"/>
                </a:moveTo>
                <a:lnTo>
                  <a:pt x="4483100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61755" y="142494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5">
                <a:moveTo>
                  <a:pt x="0" y="0"/>
                </a:moveTo>
                <a:lnTo>
                  <a:pt x="182245" y="0"/>
                </a:lnTo>
              </a:path>
            </a:pathLst>
          </a:custGeom>
          <a:ln w="10668">
            <a:solidFill>
              <a:srgbClr val="00DB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154304"/>
            <a:ext cx="4505960" cy="0"/>
          </a:xfrm>
          <a:custGeom>
            <a:avLst/>
            <a:gdLst/>
            <a:ahLst/>
            <a:cxnLst/>
            <a:rect l="l" t="t" r="r" b="b"/>
            <a:pathLst>
              <a:path w="4505960">
                <a:moveTo>
                  <a:pt x="0" y="0"/>
                </a:moveTo>
                <a:lnTo>
                  <a:pt x="4505960" y="0"/>
                </a:lnTo>
              </a:path>
            </a:pathLst>
          </a:custGeom>
          <a:ln w="6350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148589"/>
            <a:ext cx="4487545" cy="0"/>
          </a:xfrm>
          <a:custGeom>
            <a:avLst/>
            <a:gdLst/>
            <a:ahLst/>
            <a:cxnLst/>
            <a:rect l="l" t="t" r="r" b="b"/>
            <a:pathLst>
              <a:path w="4487545">
                <a:moveTo>
                  <a:pt x="0" y="0"/>
                </a:moveTo>
                <a:lnTo>
                  <a:pt x="4487545" y="0"/>
                </a:lnTo>
              </a:path>
            </a:pathLst>
          </a:custGeom>
          <a:ln w="5079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37625" y="15163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375" y="0"/>
                </a:lnTo>
              </a:path>
            </a:pathLst>
          </a:custGeom>
          <a:ln w="10668">
            <a:solidFill>
              <a:srgbClr val="00DA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160020"/>
            <a:ext cx="4552315" cy="0"/>
          </a:xfrm>
          <a:custGeom>
            <a:avLst/>
            <a:gdLst/>
            <a:ahLst/>
            <a:cxnLst/>
            <a:rect l="l" t="t" r="r" b="b"/>
            <a:pathLst>
              <a:path w="4552315">
                <a:moveTo>
                  <a:pt x="0" y="0"/>
                </a:moveTo>
                <a:lnTo>
                  <a:pt x="4552315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13494" y="160020"/>
            <a:ext cx="230504" cy="0"/>
          </a:xfrm>
          <a:custGeom>
            <a:avLst/>
            <a:gdLst/>
            <a:ahLst/>
            <a:cxnLst/>
            <a:rect l="l" t="t" r="r" b="b"/>
            <a:pathLst>
              <a:path w="230504">
                <a:moveTo>
                  <a:pt x="0" y="0"/>
                </a:moveTo>
                <a:lnTo>
                  <a:pt x="230504" y="0"/>
                </a:lnTo>
              </a:path>
            </a:pathLst>
          </a:custGeom>
          <a:ln w="9144">
            <a:solidFill>
              <a:srgbClr val="00D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169163"/>
            <a:ext cx="4588510" cy="0"/>
          </a:xfrm>
          <a:custGeom>
            <a:avLst/>
            <a:gdLst/>
            <a:ahLst/>
            <a:cxnLst/>
            <a:rect l="l" t="t" r="r" b="b"/>
            <a:pathLst>
              <a:path w="4588510">
                <a:moveTo>
                  <a:pt x="0" y="0"/>
                </a:moveTo>
                <a:lnTo>
                  <a:pt x="458851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90000" y="169163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4000" y="0"/>
                </a:lnTo>
              </a:path>
            </a:pathLst>
          </a:custGeom>
          <a:ln w="9143">
            <a:solidFill>
              <a:srgbClr val="00D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179070"/>
            <a:ext cx="4629785" cy="0"/>
          </a:xfrm>
          <a:custGeom>
            <a:avLst/>
            <a:gdLst/>
            <a:ahLst/>
            <a:cxnLst/>
            <a:rect l="l" t="t" r="r" b="b"/>
            <a:pathLst>
              <a:path w="4629785">
                <a:moveTo>
                  <a:pt x="0" y="0"/>
                </a:moveTo>
                <a:lnTo>
                  <a:pt x="4629785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62059" y="179070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>
                <a:moveTo>
                  <a:pt x="0" y="0"/>
                </a:moveTo>
                <a:lnTo>
                  <a:pt x="281940" y="0"/>
                </a:lnTo>
              </a:path>
            </a:pathLst>
          </a:custGeom>
          <a:ln w="10668">
            <a:solidFill>
              <a:srgbClr val="00D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188213"/>
            <a:ext cx="4665980" cy="0"/>
          </a:xfrm>
          <a:custGeom>
            <a:avLst/>
            <a:gdLst/>
            <a:ahLst/>
            <a:cxnLst/>
            <a:rect l="l" t="t" r="r" b="b"/>
            <a:pathLst>
              <a:path w="4665980">
                <a:moveTo>
                  <a:pt x="0" y="0"/>
                </a:moveTo>
                <a:lnTo>
                  <a:pt x="466598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37930" y="188213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>
                <a:moveTo>
                  <a:pt x="0" y="0"/>
                </a:moveTo>
                <a:lnTo>
                  <a:pt x="306070" y="0"/>
                </a:lnTo>
              </a:path>
            </a:pathLst>
          </a:custGeom>
          <a:ln w="10668">
            <a:solidFill>
              <a:srgbClr val="00D5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197357"/>
            <a:ext cx="4702175" cy="0"/>
          </a:xfrm>
          <a:custGeom>
            <a:avLst/>
            <a:gdLst/>
            <a:ahLst/>
            <a:cxnLst/>
            <a:rect l="l" t="t" r="r" b="b"/>
            <a:pathLst>
              <a:path w="4702175">
                <a:moveTo>
                  <a:pt x="0" y="0"/>
                </a:moveTo>
                <a:lnTo>
                  <a:pt x="470217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14434" y="197357"/>
            <a:ext cx="329565" cy="0"/>
          </a:xfrm>
          <a:custGeom>
            <a:avLst/>
            <a:gdLst/>
            <a:ahLst/>
            <a:cxnLst/>
            <a:rect l="l" t="t" r="r" b="b"/>
            <a:pathLst>
              <a:path w="329565">
                <a:moveTo>
                  <a:pt x="0" y="0"/>
                </a:moveTo>
                <a:lnTo>
                  <a:pt x="329565" y="0"/>
                </a:lnTo>
              </a:path>
            </a:pathLst>
          </a:custGeom>
          <a:ln w="10668">
            <a:solidFill>
              <a:srgbClr val="00D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205740"/>
            <a:ext cx="4738370" cy="0"/>
          </a:xfrm>
          <a:custGeom>
            <a:avLst/>
            <a:gdLst/>
            <a:ahLst/>
            <a:cxnLst/>
            <a:rect l="l" t="t" r="r" b="b"/>
            <a:pathLst>
              <a:path w="4738370">
                <a:moveTo>
                  <a:pt x="0" y="0"/>
                </a:moveTo>
                <a:lnTo>
                  <a:pt x="4738370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90305" y="205740"/>
            <a:ext cx="353695" cy="0"/>
          </a:xfrm>
          <a:custGeom>
            <a:avLst/>
            <a:gdLst/>
            <a:ahLst/>
            <a:cxnLst/>
            <a:rect l="l" t="t" r="r" b="b"/>
            <a:pathLst>
              <a:path w="353695">
                <a:moveTo>
                  <a:pt x="0" y="0"/>
                </a:moveTo>
                <a:lnTo>
                  <a:pt x="353695" y="0"/>
                </a:lnTo>
              </a:path>
            </a:pathLst>
          </a:custGeom>
          <a:ln w="9143">
            <a:solidFill>
              <a:srgbClr val="00D3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214884"/>
            <a:ext cx="4774565" cy="0"/>
          </a:xfrm>
          <a:custGeom>
            <a:avLst/>
            <a:gdLst/>
            <a:ahLst/>
            <a:cxnLst/>
            <a:rect l="l" t="t" r="r" b="b"/>
            <a:pathLst>
              <a:path w="4774565">
                <a:moveTo>
                  <a:pt x="0" y="0"/>
                </a:moveTo>
                <a:lnTo>
                  <a:pt x="477456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66175" y="214884"/>
            <a:ext cx="377825" cy="0"/>
          </a:xfrm>
          <a:custGeom>
            <a:avLst/>
            <a:gdLst/>
            <a:ahLst/>
            <a:cxnLst/>
            <a:rect l="l" t="t" r="r" b="b"/>
            <a:pathLst>
              <a:path w="377825">
                <a:moveTo>
                  <a:pt x="0" y="0"/>
                </a:moveTo>
                <a:lnTo>
                  <a:pt x="377825" y="0"/>
                </a:lnTo>
              </a:path>
            </a:pathLst>
          </a:custGeom>
          <a:ln w="9144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224790"/>
            <a:ext cx="4815840" cy="0"/>
          </a:xfrm>
          <a:custGeom>
            <a:avLst/>
            <a:gdLst/>
            <a:ahLst/>
            <a:cxnLst/>
            <a:rect l="l" t="t" r="r" b="b"/>
            <a:pathLst>
              <a:path w="4815840">
                <a:moveTo>
                  <a:pt x="0" y="0"/>
                </a:moveTo>
                <a:lnTo>
                  <a:pt x="4815840" y="0"/>
                </a:lnTo>
              </a:path>
            </a:pathLst>
          </a:custGeom>
          <a:ln w="10668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47125" y="226059"/>
            <a:ext cx="396875" cy="0"/>
          </a:xfrm>
          <a:custGeom>
            <a:avLst/>
            <a:gdLst/>
            <a:ahLst/>
            <a:cxnLst/>
            <a:rect l="l" t="t" r="r" b="b"/>
            <a:pathLst>
              <a:path w="396875">
                <a:moveTo>
                  <a:pt x="0" y="0"/>
                </a:moveTo>
                <a:lnTo>
                  <a:pt x="396875" y="0"/>
                </a:lnTo>
              </a:path>
            </a:pathLst>
          </a:custGeom>
          <a:ln w="7620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762365" y="220979"/>
            <a:ext cx="381635" cy="0"/>
          </a:xfrm>
          <a:custGeom>
            <a:avLst/>
            <a:gdLst/>
            <a:ahLst/>
            <a:cxnLst/>
            <a:rect l="l" t="t" r="r" b="b"/>
            <a:pathLst>
              <a:path w="381634">
                <a:moveTo>
                  <a:pt x="0" y="0"/>
                </a:moveTo>
                <a:lnTo>
                  <a:pt x="381634" y="0"/>
                </a:lnTo>
              </a:path>
            </a:pathLst>
          </a:custGeom>
          <a:ln w="3175">
            <a:solidFill>
              <a:srgbClr val="00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233934"/>
            <a:ext cx="4852035" cy="0"/>
          </a:xfrm>
          <a:custGeom>
            <a:avLst/>
            <a:gdLst/>
            <a:ahLst/>
            <a:cxnLst/>
            <a:rect l="l" t="t" r="r" b="b"/>
            <a:pathLst>
              <a:path w="4852035">
                <a:moveTo>
                  <a:pt x="0" y="0"/>
                </a:moveTo>
                <a:lnTo>
                  <a:pt x="485203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07755" y="233934"/>
            <a:ext cx="436245" cy="0"/>
          </a:xfrm>
          <a:custGeom>
            <a:avLst/>
            <a:gdLst/>
            <a:ahLst/>
            <a:cxnLst/>
            <a:rect l="l" t="t" r="r" b="b"/>
            <a:pathLst>
              <a:path w="436245">
                <a:moveTo>
                  <a:pt x="0" y="0"/>
                </a:moveTo>
                <a:lnTo>
                  <a:pt x="436245" y="0"/>
                </a:lnTo>
              </a:path>
            </a:pathLst>
          </a:custGeom>
          <a:ln w="10668">
            <a:solidFill>
              <a:srgbClr val="00D1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243077"/>
            <a:ext cx="4888230" cy="0"/>
          </a:xfrm>
          <a:custGeom>
            <a:avLst/>
            <a:gdLst/>
            <a:ahLst/>
            <a:cxnLst/>
            <a:rect l="l" t="t" r="r" b="b"/>
            <a:pathLst>
              <a:path w="4888230">
                <a:moveTo>
                  <a:pt x="0" y="0"/>
                </a:moveTo>
                <a:lnTo>
                  <a:pt x="4888230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79815" y="243077"/>
            <a:ext cx="464184" cy="0"/>
          </a:xfrm>
          <a:custGeom>
            <a:avLst/>
            <a:gdLst/>
            <a:ahLst/>
            <a:cxnLst/>
            <a:rect l="l" t="t" r="r" b="b"/>
            <a:pathLst>
              <a:path w="464184">
                <a:moveTo>
                  <a:pt x="0" y="0"/>
                </a:moveTo>
                <a:lnTo>
                  <a:pt x="464184" y="0"/>
                </a:lnTo>
              </a:path>
            </a:pathLst>
          </a:custGeom>
          <a:ln w="10667">
            <a:solidFill>
              <a:srgbClr val="00D0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251904"/>
            <a:ext cx="4924425" cy="0"/>
          </a:xfrm>
          <a:custGeom>
            <a:avLst/>
            <a:gdLst/>
            <a:ahLst/>
            <a:cxnLst/>
            <a:rect l="l" t="t" r="r" b="b"/>
            <a:pathLst>
              <a:path w="4924425">
                <a:moveTo>
                  <a:pt x="0" y="0"/>
                </a:moveTo>
                <a:lnTo>
                  <a:pt x="49244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51875" y="251904"/>
            <a:ext cx="492125" cy="0"/>
          </a:xfrm>
          <a:custGeom>
            <a:avLst/>
            <a:gdLst/>
            <a:ahLst/>
            <a:cxnLst/>
            <a:rect l="l" t="t" r="r" b="b"/>
            <a:pathLst>
              <a:path w="492125">
                <a:moveTo>
                  <a:pt x="0" y="0"/>
                </a:moveTo>
                <a:lnTo>
                  <a:pt x="492125" y="0"/>
                </a:lnTo>
              </a:path>
            </a:pathLst>
          </a:custGeom>
          <a:ln w="10032">
            <a:solidFill>
              <a:srgbClr val="00CF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260604"/>
            <a:ext cx="4960620" cy="0"/>
          </a:xfrm>
          <a:custGeom>
            <a:avLst/>
            <a:gdLst/>
            <a:ahLst/>
            <a:cxnLst/>
            <a:rect l="l" t="t" r="r" b="b"/>
            <a:pathLst>
              <a:path w="4960620">
                <a:moveTo>
                  <a:pt x="0" y="0"/>
                </a:moveTo>
                <a:lnTo>
                  <a:pt x="4960620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24569" y="260604"/>
            <a:ext cx="519430" cy="0"/>
          </a:xfrm>
          <a:custGeom>
            <a:avLst/>
            <a:gdLst/>
            <a:ahLst/>
            <a:cxnLst/>
            <a:rect l="l" t="t" r="r" b="b"/>
            <a:pathLst>
              <a:path w="519429">
                <a:moveTo>
                  <a:pt x="0" y="0"/>
                </a:moveTo>
                <a:lnTo>
                  <a:pt x="519429" y="0"/>
                </a:lnTo>
              </a:path>
            </a:pathLst>
          </a:custGeom>
          <a:ln w="9144">
            <a:solidFill>
              <a:srgbClr val="00C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270192"/>
            <a:ext cx="5001895" cy="0"/>
          </a:xfrm>
          <a:custGeom>
            <a:avLst/>
            <a:gdLst/>
            <a:ahLst/>
            <a:cxnLst/>
            <a:rect l="l" t="t" r="r" b="b"/>
            <a:pathLst>
              <a:path w="5001895">
                <a:moveTo>
                  <a:pt x="0" y="0"/>
                </a:moveTo>
                <a:lnTo>
                  <a:pt x="500189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592184" y="270192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5">
                <a:moveTo>
                  <a:pt x="0" y="0"/>
                </a:moveTo>
                <a:lnTo>
                  <a:pt x="551815" y="0"/>
                </a:lnTo>
              </a:path>
            </a:pathLst>
          </a:custGeom>
          <a:ln w="10032">
            <a:solidFill>
              <a:srgbClr val="00CD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279654"/>
            <a:ext cx="5038090" cy="0"/>
          </a:xfrm>
          <a:custGeom>
            <a:avLst/>
            <a:gdLst/>
            <a:ahLst/>
            <a:cxnLst/>
            <a:rect l="l" t="t" r="r" b="b"/>
            <a:pathLst>
              <a:path w="5038090">
                <a:moveTo>
                  <a:pt x="0" y="0"/>
                </a:moveTo>
                <a:lnTo>
                  <a:pt x="503809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64880" y="279654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10668">
            <a:solidFill>
              <a:srgbClr val="00C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288797"/>
            <a:ext cx="5074285" cy="0"/>
          </a:xfrm>
          <a:custGeom>
            <a:avLst/>
            <a:gdLst/>
            <a:ahLst/>
            <a:cxnLst/>
            <a:rect l="l" t="t" r="r" b="b"/>
            <a:pathLst>
              <a:path w="5074285">
                <a:moveTo>
                  <a:pt x="0" y="0"/>
                </a:moveTo>
                <a:lnTo>
                  <a:pt x="5074285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36940" y="288797"/>
            <a:ext cx="607060" cy="0"/>
          </a:xfrm>
          <a:custGeom>
            <a:avLst/>
            <a:gdLst/>
            <a:ahLst/>
            <a:cxnLst/>
            <a:rect l="l" t="t" r="r" b="b"/>
            <a:pathLst>
              <a:path w="607059">
                <a:moveTo>
                  <a:pt x="0" y="0"/>
                </a:moveTo>
                <a:lnTo>
                  <a:pt x="607059" y="0"/>
                </a:lnTo>
              </a:path>
            </a:pathLst>
          </a:custGeom>
          <a:ln w="10667">
            <a:solidFill>
              <a:srgbClr val="00CC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297179"/>
            <a:ext cx="5110480" cy="0"/>
          </a:xfrm>
          <a:custGeom>
            <a:avLst/>
            <a:gdLst/>
            <a:ahLst/>
            <a:cxnLst/>
            <a:rect l="l" t="t" r="r" b="b"/>
            <a:pathLst>
              <a:path w="5110480">
                <a:moveTo>
                  <a:pt x="0" y="0"/>
                </a:moveTo>
                <a:lnTo>
                  <a:pt x="511048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509000" y="297179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635000" y="0"/>
                </a:lnTo>
              </a:path>
            </a:pathLst>
          </a:custGeom>
          <a:ln w="9144">
            <a:solidFill>
              <a:srgbClr val="00C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306324"/>
            <a:ext cx="5146675" cy="0"/>
          </a:xfrm>
          <a:custGeom>
            <a:avLst/>
            <a:gdLst/>
            <a:ahLst/>
            <a:cxnLst/>
            <a:rect l="l" t="t" r="r" b="b"/>
            <a:pathLst>
              <a:path w="5146675">
                <a:moveTo>
                  <a:pt x="0" y="0"/>
                </a:moveTo>
                <a:lnTo>
                  <a:pt x="5146675" y="0"/>
                </a:lnTo>
              </a:path>
            </a:pathLst>
          </a:custGeom>
          <a:ln w="9144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91855" y="307340"/>
            <a:ext cx="652145" cy="0"/>
          </a:xfrm>
          <a:custGeom>
            <a:avLst/>
            <a:gdLst/>
            <a:ahLst/>
            <a:cxnLst/>
            <a:rect l="l" t="t" r="r" b="b"/>
            <a:pathLst>
              <a:path w="652145">
                <a:moveTo>
                  <a:pt x="0" y="0"/>
                </a:moveTo>
                <a:lnTo>
                  <a:pt x="652145" y="0"/>
                </a:lnTo>
              </a:path>
            </a:pathLst>
          </a:custGeom>
          <a:ln w="7620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507094" y="302895"/>
            <a:ext cx="636905" cy="0"/>
          </a:xfrm>
          <a:custGeom>
            <a:avLst/>
            <a:gdLst/>
            <a:ahLst/>
            <a:cxnLst/>
            <a:rect l="l" t="t" r="r" b="b"/>
            <a:pathLst>
              <a:path w="636904">
                <a:moveTo>
                  <a:pt x="0" y="0"/>
                </a:moveTo>
                <a:lnTo>
                  <a:pt x="636904" y="0"/>
                </a:lnTo>
              </a:path>
            </a:pathLst>
          </a:custGeom>
          <a:ln w="3175">
            <a:solidFill>
              <a:srgbClr val="00C8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316229"/>
            <a:ext cx="2352040" cy="0"/>
          </a:xfrm>
          <a:custGeom>
            <a:avLst/>
            <a:gdLst/>
            <a:ahLst/>
            <a:cxnLst/>
            <a:rect l="l" t="t" r="r" b="b"/>
            <a:pathLst>
              <a:path w="2352040">
                <a:moveTo>
                  <a:pt x="0" y="0"/>
                </a:moveTo>
                <a:lnTo>
                  <a:pt x="2352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824479" y="316229"/>
            <a:ext cx="2363470" cy="0"/>
          </a:xfrm>
          <a:custGeom>
            <a:avLst/>
            <a:gdLst/>
            <a:ahLst/>
            <a:cxnLst/>
            <a:rect l="l" t="t" r="r" b="b"/>
            <a:pathLst>
              <a:path w="2363470">
                <a:moveTo>
                  <a:pt x="0" y="0"/>
                </a:moveTo>
                <a:lnTo>
                  <a:pt x="236347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442959" y="316229"/>
            <a:ext cx="701040" cy="0"/>
          </a:xfrm>
          <a:custGeom>
            <a:avLst/>
            <a:gdLst/>
            <a:ahLst/>
            <a:cxnLst/>
            <a:rect l="l" t="t" r="r" b="b"/>
            <a:pathLst>
              <a:path w="701040">
                <a:moveTo>
                  <a:pt x="0" y="0"/>
                </a:moveTo>
                <a:lnTo>
                  <a:pt x="701040" y="0"/>
                </a:lnTo>
              </a:path>
            </a:pathLst>
          </a:custGeom>
          <a:ln w="10668">
            <a:solidFill>
              <a:srgbClr val="00C7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325374"/>
            <a:ext cx="2197100" cy="0"/>
          </a:xfrm>
          <a:custGeom>
            <a:avLst/>
            <a:gdLst/>
            <a:ahLst/>
            <a:cxnLst/>
            <a:rect l="l" t="t" r="r" b="b"/>
            <a:pathLst>
              <a:path w="2197100">
                <a:moveTo>
                  <a:pt x="0" y="0"/>
                </a:moveTo>
                <a:lnTo>
                  <a:pt x="219710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966085" y="325374"/>
            <a:ext cx="2258060" cy="0"/>
          </a:xfrm>
          <a:custGeom>
            <a:avLst/>
            <a:gdLst/>
            <a:ahLst/>
            <a:cxnLst/>
            <a:rect l="l" t="t" r="r" b="b"/>
            <a:pathLst>
              <a:path w="2258060">
                <a:moveTo>
                  <a:pt x="0" y="0"/>
                </a:moveTo>
                <a:lnTo>
                  <a:pt x="2258060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411844" y="325374"/>
            <a:ext cx="732155" cy="0"/>
          </a:xfrm>
          <a:custGeom>
            <a:avLst/>
            <a:gdLst/>
            <a:ahLst/>
            <a:cxnLst/>
            <a:rect l="l" t="t" r="r" b="b"/>
            <a:pathLst>
              <a:path w="732154">
                <a:moveTo>
                  <a:pt x="0" y="0"/>
                </a:moveTo>
                <a:lnTo>
                  <a:pt x="732154" y="0"/>
                </a:lnTo>
              </a:path>
            </a:pathLst>
          </a:custGeom>
          <a:ln w="10667">
            <a:solidFill>
              <a:srgbClr val="00C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337184"/>
            <a:ext cx="1918335" cy="0"/>
          </a:xfrm>
          <a:custGeom>
            <a:avLst/>
            <a:gdLst/>
            <a:ahLst/>
            <a:cxnLst/>
            <a:rect l="l" t="t" r="r" b="b"/>
            <a:pathLst>
              <a:path w="1918335">
                <a:moveTo>
                  <a:pt x="0" y="0"/>
                </a:moveTo>
                <a:lnTo>
                  <a:pt x="1918335" y="0"/>
                </a:lnTo>
              </a:path>
            </a:pathLst>
          </a:custGeom>
          <a:ln w="3809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332104"/>
            <a:ext cx="1986914" cy="0"/>
          </a:xfrm>
          <a:custGeom>
            <a:avLst/>
            <a:gdLst/>
            <a:ahLst/>
            <a:cxnLst/>
            <a:rect l="l" t="t" r="r" b="b"/>
            <a:pathLst>
              <a:path w="1986914">
                <a:moveTo>
                  <a:pt x="0" y="0"/>
                </a:moveTo>
                <a:lnTo>
                  <a:pt x="1986914" y="0"/>
                </a:lnTo>
              </a:path>
            </a:pathLst>
          </a:custGeom>
          <a:ln w="635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107689" y="334200"/>
            <a:ext cx="2152650" cy="0"/>
          </a:xfrm>
          <a:custGeom>
            <a:avLst/>
            <a:gdLst/>
            <a:ahLst/>
            <a:cxnLst/>
            <a:rect l="l" t="t" r="r" b="b"/>
            <a:pathLst>
              <a:path w="2152650">
                <a:moveTo>
                  <a:pt x="0" y="0"/>
                </a:moveTo>
                <a:lnTo>
                  <a:pt x="2152650" y="0"/>
                </a:lnTo>
              </a:path>
            </a:pathLst>
          </a:custGeom>
          <a:ln w="1003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392159" y="336105"/>
            <a:ext cx="744855" cy="0"/>
          </a:xfrm>
          <a:custGeom>
            <a:avLst/>
            <a:gdLst/>
            <a:ahLst/>
            <a:cxnLst/>
            <a:rect l="l" t="t" r="r" b="b"/>
            <a:pathLst>
              <a:path w="744854">
                <a:moveTo>
                  <a:pt x="0" y="0"/>
                </a:moveTo>
                <a:lnTo>
                  <a:pt x="744855" y="0"/>
                </a:lnTo>
              </a:path>
            </a:pathLst>
          </a:custGeom>
          <a:ln w="6223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09940" y="331088"/>
            <a:ext cx="734060" cy="0"/>
          </a:xfrm>
          <a:custGeom>
            <a:avLst/>
            <a:gdLst/>
            <a:ahLst/>
            <a:cxnLst/>
            <a:rect l="l" t="t" r="r" b="b"/>
            <a:pathLst>
              <a:path w="734059">
                <a:moveTo>
                  <a:pt x="0" y="0"/>
                </a:moveTo>
                <a:lnTo>
                  <a:pt x="734059" y="0"/>
                </a:lnTo>
              </a:path>
            </a:pathLst>
          </a:custGeom>
          <a:ln w="3810">
            <a:solidFill>
              <a:srgbClr val="00C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0" y="339852"/>
            <a:ext cx="9128125" cy="7620"/>
          </a:xfrm>
          <a:custGeom>
            <a:avLst/>
            <a:gdLst/>
            <a:ahLst/>
            <a:cxnLst/>
            <a:rect l="l" t="t" r="r" b="b"/>
            <a:pathLst>
              <a:path w="9128125" h="7620">
                <a:moveTo>
                  <a:pt x="1905762" y="0"/>
                </a:moveTo>
                <a:lnTo>
                  <a:pt x="0" y="0"/>
                </a:lnTo>
                <a:lnTo>
                  <a:pt x="0" y="7620"/>
                </a:lnTo>
                <a:lnTo>
                  <a:pt x="1844802" y="7620"/>
                </a:lnTo>
                <a:lnTo>
                  <a:pt x="1905762" y="0"/>
                </a:lnTo>
                <a:close/>
              </a:path>
              <a:path w="9128125" h="7620">
                <a:moveTo>
                  <a:pt x="5260721" y="0"/>
                </a:moveTo>
                <a:lnTo>
                  <a:pt x="3269869" y="0"/>
                </a:lnTo>
                <a:lnTo>
                  <a:pt x="3370834" y="5461"/>
                </a:lnTo>
                <a:lnTo>
                  <a:pt x="3393059" y="7620"/>
                </a:lnTo>
                <a:lnTo>
                  <a:pt x="5301361" y="7620"/>
                </a:lnTo>
                <a:lnTo>
                  <a:pt x="5275961" y="3301"/>
                </a:lnTo>
                <a:lnTo>
                  <a:pt x="5260721" y="0"/>
                </a:lnTo>
                <a:close/>
              </a:path>
              <a:path w="9128125" h="7620">
                <a:moveTo>
                  <a:pt x="9128125" y="0"/>
                </a:moveTo>
                <a:lnTo>
                  <a:pt x="8381365" y="0"/>
                </a:lnTo>
                <a:lnTo>
                  <a:pt x="8350250" y="7620"/>
                </a:lnTo>
                <a:lnTo>
                  <a:pt x="9103360" y="7620"/>
                </a:lnTo>
                <a:lnTo>
                  <a:pt x="9128125" y="0"/>
                </a:lnTo>
                <a:close/>
              </a:path>
            </a:pathLst>
          </a:custGeom>
          <a:solidFill>
            <a:srgbClr val="00C5DF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0" y="352043"/>
            <a:ext cx="1844675" cy="0"/>
          </a:xfrm>
          <a:custGeom>
            <a:avLst/>
            <a:gdLst/>
            <a:ahLst/>
            <a:cxnLst/>
            <a:rect l="l" t="t" r="r" b="b"/>
            <a:pathLst>
              <a:path w="1844675">
                <a:moveTo>
                  <a:pt x="0" y="0"/>
                </a:moveTo>
                <a:lnTo>
                  <a:pt x="184467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92804" y="352043"/>
            <a:ext cx="1952625" cy="0"/>
          </a:xfrm>
          <a:custGeom>
            <a:avLst/>
            <a:gdLst/>
            <a:ahLst/>
            <a:cxnLst/>
            <a:rect l="l" t="t" r="r" b="b"/>
            <a:pathLst>
              <a:path w="1952625">
                <a:moveTo>
                  <a:pt x="0" y="0"/>
                </a:moveTo>
                <a:lnTo>
                  <a:pt x="1952117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318627" y="352043"/>
            <a:ext cx="784225" cy="0"/>
          </a:xfrm>
          <a:custGeom>
            <a:avLst/>
            <a:gdLst/>
            <a:ahLst/>
            <a:cxnLst/>
            <a:rect l="l" t="t" r="r" b="b"/>
            <a:pathLst>
              <a:path w="784225">
                <a:moveTo>
                  <a:pt x="0" y="0"/>
                </a:moveTo>
                <a:lnTo>
                  <a:pt x="784225" y="0"/>
                </a:lnTo>
              </a:path>
            </a:pathLst>
          </a:custGeom>
          <a:ln w="9143">
            <a:solidFill>
              <a:srgbClr val="00C4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361950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4">
                <a:moveTo>
                  <a:pt x="0" y="0"/>
                </a:moveTo>
                <a:lnTo>
                  <a:pt x="1783588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471290" y="361950"/>
            <a:ext cx="1924050" cy="0"/>
          </a:xfrm>
          <a:custGeom>
            <a:avLst/>
            <a:gdLst/>
            <a:ahLst/>
            <a:cxnLst/>
            <a:rect l="l" t="t" r="r" b="b"/>
            <a:pathLst>
              <a:path w="1924050">
                <a:moveTo>
                  <a:pt x="0" y="0"/>
                </a:moveTo>
                <a:lnTo>
                  <a:pt x="1924050" y="0"/>
                </a:lnTo>
              </a:path>
            </a:pathLst>
          </a:custGeom>
          <a:ln w="10668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84971" y="366585"/>
            <a:ext cx="765175" cy="0"/>
          </a:xfrm>
          <a:custGeom>
            <a:avLst/>
            <a:gdLst/>
            <a:ahLst/>
            <a:cxnLst/>
            <a:rect l="l" t="t" r="r" b="b"/>
            <a:pathLst>
              <a:path w="765175">
                <a:moveTo>
                  <a:pt x="0" y="0"/>
                </a:moveTo>
                <a:lnTo>
                  <a:pt x="765175" y="0"/>
                </a:lnTo>
              </a:path>
            </a:pathLst>
          </a:custGeom>
          <a:ln w="3175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302752" y="361251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9271">
            <a:solidFill>
              <a:srgbClr val="00C3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0" y="371093"/>
            <a:ext cx="1723389" cy="0"/>
          </a:xfrm>
          <a:custGeom>
            <a:avLst/>
            <a:gdLst/>
            <a:ahLst/>
            <a:cxnLst/>
            <a:rect l="l" t="t" r="r" b="b"/>
            <a:pathLst>
              <a:path w="1723389">
                <a:moveTo>
                  <a:pt x="0" y="0"/>
                </a:moveTo>
                <a:lnTo>
                  <a:pt x="1723389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550284" y="371093"/>
            <a:ext cx="1889760" cy="0"/>
          </a:xfrm>
          <a:custGeom>
            <a:avLst/>
            <a:gdLst/>
            <a:ahLst/>
            <a:cxnLst/>
            <a:rect l="l" t="t" r="r" b="b"/>
            <a:pathLst>
              <a:path w="1889760">
                <a:moveTo>
                  <a:pt x="0" y="0"/>
                </a:moveTo>
                <a:lnTo>
                  <a:pt x="1889760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251825" y="371093"/>
            <a:ext cx="800735" cy="0"/>
          </a:xfrm>
          <a:custGeom>
            <a:avLst/>
            <a:gdLst/>
            <a:ahLst/>
            <a:cxnLst/>
            <a:rect l="l" t="t" r="r" b="b"/>
            <a:pathLst>
              <a:path w="800734">
                <a:moveTo>
                  <a:pt x="0" y="0"/>
                </a:moveTo>
                <a:lnTo>
                  <a:pt x="800734" y="0"/>
                </a:lnTo>
              </a:path>
            </a:pathLst>
          </a:custGeom>
          <a:ln w="10667">
            <a:solidFill>
              <a:srgbClr val="00C2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0" y="380238"/>
            <a:ext cx="1662430" cy="0"/>
          </a:xfrm>
          <a:custGeom>
            <a:avLst/>
            <a:gdLst/>
            <a:ahLst/>
            <a:cxnLst/>
            <a:rect l="l" t="t" r="r" b="b"/>
            <a:pathLst>
              <a:path w="1662430">
                <a:moveTo>
                  <a:pt x="0" y="0"/>
                </a:moveTo>
                <a:lnTo>
                  <a:pt x="166230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28135" y="380238"/>
            <a:ext cx="1855470" cy="0"/>
          </a:xfrm>
          <a:custGeom>
            <a:avLst/>
            <a:gdLst/>
            <a:ahLst/>
            <a:cxnLst/>
            <a:rect l="l" t="t" r="r" b="b"/>
            <a:pathLst>
              <a:path w="1855470">
                <a:moveTo>
                  <a:pt x="0" y="0"/>
                </a:moveTo>
                <a:lnTo>
                  <a:pt x="1855342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220075" y="380238"/>
            <a:ext cx="801370" cy="0"/>
          </a:xfrm>
          <a:custGeom>
            <a:avLst/>
            <a:gdLst/>
            <a:ahLst/>
            <a:cxnLst/>
            <a:rect l="l" t="t" r="r" b="b"/>
            <a:pathLst>
              <a:path w="801370">
                <a:moveTo>
                  <a:pt x="0" y="0"/>
                </a:moveTo>
                <a:lnTo>
                  <a:pt x="801370" y="0"/>
                </a:lnTo>
              </a:path>
            </a:pathLst>
          </a:custGeom>
          <a:ln w="10668">
            <a:solidFill>
              <a:srgbClr val="00C1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0" y="392429"/>
            <a:ext cx="1544320" cy="0"/>
          </a:xfrm>
          <a:custGeom>
            <a:avLst/>
            <a:gdLst/>
            <a:ahLst/>
            <a:cxnLst/>
            <a:rect l="l" t="t" r="r" b="b"/>
            <a:pathLst>
              <a:path w="1544320">
                <a:moveTo>
                  <a:pt x="0" y="0"/>
                </a:moveTo>
                <a:lnTo>
                  <a:pt x="1543812" y="0"/>
                </a:lnTo>
              </a:path>
            </a:pathLst>
          </a:custGeom>
          <a:ln w="3175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0" y="388620"/>
            <a:ext cx="1571625" cy="0"/>
          </a:xfrm>
          <a:custGeom>
            <a:avLst/>
            <a:gdLst/>
            <a:ahLst/>
            <a:cxnLst/>
            <a:rect l="l" t="t" r="r" b="b"/>
            <a:pathLst>
              <a:path w="1571625">
                <a:moveTo>
                  <a:pt x="0" y="0"/>
                </a:moveTo>
                <a:lnTo>
                  <a:pt x="1571117" y="0"/>
                </a:lnTo>
              </a:path>
            </a:pathLst>
          </a:custGeom>
          <a:ln w="507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718178" y="389381"/>
            <a:ext cx="1811020" cy="0"/>
          </a:xfrm>
          <a:custGeom>
            <a:avLst/>
            <a:gdLst/>
            <a:ahLst/>
            <a:cxnLst/>
            <a:rect l="l" t="t" r="r" b="b"/>
            <a:pathLst>
              <a:path w="1811020">
                <a:moveTo>
                  <a:pt x="0" y="0"/>
                </a:moveTo>
                <a:lnTo>
                  <a:pt x="1810639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183880" y="389381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7619">
            <a:solidFill>
              <a:srgbClr val="00C0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0" y="397763"/>
            <a:ext cx="1538605" cy="0"/>
          </a:xfrm>
          <a:custGeom>
            <a:avLst/>
            <a:gdLst/>
            <a:ahLst/>
            <a:cxnLst/>
            <a:rect l="l" t="t" r="r" b="b"/>
            <a:pathLst>
              <a:path w="1538605">
                <a:moveTo>
                  <a:pt x="0" y="0"/>
                </a:moveTo>
                <a:lnTo>
                  <a:pt x="1538605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96665" y="397763"/>
            <a:ext cx="1776095" cy="0"/>
          </a:xfrm>
          <a:custGeom>
            <a:avLst/>
            <a:gdLst/>
            <a:ahLst/>
            <a:cxnLst/>
            <a:rect l="l" t="t" r="r" b="b"/>
            <a:pathLst>
              <a:path w="1776095">
                <a:moveTo>
                  <a:pt x="0" y="0"/>
                </a:moveTo>
                <a:lnTo>
                  <a:pt x="1775587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45271" y="397763"/>
            <a:ext cx="812165" cy="0"/>
          </a:xfrm>
          <a:custGeom>
            <a:avLst/>
            <a:gdLst/>
            <a:ahLst/>
            <a:cxnLst/>
            <a:rect l="l" t="t" r="r" b="b"/>
            <a:pathLst>
              <a:path w="812165">
                <a:moveTo>
                  <a:pt x="0" y="0"/>
                </a:moveTo>
                <a:lnTo>
                  <a:pt x="812164" y="0"/>
                </a:lnTo>
              </a:path>
            </a:pathLst>
          </a:custGeom>
          <a:ln w="9144">
            <a:solidFill>
              <a:srgbClr val="00BE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0" y="407669"/>
            <a:ext cx="1500505" cy="0"/>
          </a:xfrm>
          <a:custGeom>
            <a:avLst/>
            <a:gdLst/>
            <a:ahLst/>
            <a:cxnLst/>
            <a:rect l="l" t="t" r="r" b="b"/>
            <a:pathLst>
              <a:path w="1500505">
                <a:moveTo>
                  <a:pt x="0" y="0"/>
                </a:moveTo>
                <a:lnTo>
                  <a:pt x="1500505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875404" y="407669"/>
            <a:ext cx="1748155" cy="0"/>
          </a:xfrm>
          <a:custGeom>
            <a:avLst/>
            <a:gdLst/>
            <a:ahLst/>
            <a:cxnLst/>
            <a:rect l="l" t="t" r="r" b="b"/>
            <a:pathLst>
              <a:path w="1748154">
                <a:moveTo>
                  <a:pt x="0" y="0"/>
                </a:moveTo>
                <a:lnTo>
                  <a:pt x="1747647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02092" y="407669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>
                <a:moveTo>
                  <a:pt x="0" y="0"/>
                </a:moveTo>
                <a:lnTo>
                  <a:pt x="825500" y="0"/>
                </a:lnTo>
              </a:path>
            </a:pathLst>
          </a:custGeom>
          <a:ln w="10667">
            <a:solidFill>
              <a:srgbClr val="00B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0" y="416813"/>
            <a:ext cx="1463675" cy="0"/>
          </a:xfrm>
          <a:custGeom>
            <a:avLst/>
            <a:gdLst/>
            <a:ahLst/>
            <a:cxnLst/>
            <a:rect l="l" t="t" r="r" b="b"/>
            <a:pathLst>
              <a:path w="1463675">
                <a:moveTo>
                  <a:pt x="0" y="0"/>
                </a:moveTo>
                <a:lnTo>
                  <a:pt x="146316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53890" y="416813"/>
            <a:ext cx="1713864" cy="0"/>
          </a:xfrm>
          <a:custGeom>
            <a:avLst/>
            <a:gdLst/>
            <a:ahLst/>
            <a:cxnLst/>
            <a:rect l="l" t="t" r="r" b="b"/>
            <a:pathLst>
              <a:path w="1713864">
                <a:moveTo>
                  <a:pt x="0" y="0"/>
                </a:moveTo>
                <a:lnTo>
                  <a:pt x="1713357" y="0"/>
                </a:lnTo>
              </a:path>
            </a:pathLst>
          </a:custGeom>
          <a:ln w="10668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075930" y="419480"/>
            <a:ext cx="795020" cy="0"/>
          </a:xfrm>
          <a:custGeom>
            <a:avLst/>
            <a:gdLst/>
            <a:ahLst/>
            <a:cxnLst/>
            <a:rect l="l" t="t" r="r" b="b"/>
            <a:pathLst>
              <a:path w="795020">
                <a:moveTo>
                  <a:pt x="0" y="0"/>
                </a:moveTo>
                <a:lnTo>
                  <a:pt x="79451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097519" y="414147"/>
            <a:ext cx="792480" cy="0"/>
          </a:xfrm>
          <a:custGeom>
            <a:avLst/>
            <a:gdLst/>
            <a:ahLst/>
            <a:cxnLst/>
            <a:rect l="l" t="t" r="r" b="b"/>
            <a:pathLst>
              <a:path w="792479">
                <a:moveTo>
                  <a:pt x="0" y="0"/>
                </a:moveTo>
                <a:lnTo>
                  <a:pt x="791972" y="0"/>
                </a:lnTo>
              </a:path>
            </a:pathLst>
          </a:custGeom>
          <a:ln w="5334">
            <a:solidFill>
              <a:srgbClr val="00BC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0" y="425958"/>
            <a:ext cx="1425575" cy="0"/>
          </a:xfrm>
          <a:custGeom>
            <a:avLst/>
            <a:gdLst/>
            <a:ahLst/>
            <a:cxnLst/>
            <a:rect l="l" t="t" r="r" b="b"/>
            <a:pathLst>
              <a:path w="1425575">
                <a:moveTo>
                  <a:pt x="0" y="0"/>
                </a:moveTo>
                <a:lnTo>
                  <a:pt x="1425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32503" y="425958"/>
            <a:ext cx="1679575" cy="0"/>
          </a:xfrm>
          <a:custGeom>
            <a:avLst/>
            <a:gdLst/>
            <a:ahLst/>
            <a:cxnLst/>
            <a:rect l="l" t="t" r="r" b="b"/>
            <a:pathLst>
              <a:path w="1679575">
                <a:moveTo>
                  <a:pt x="0" y="0"/>
                </a:moveTo>
                <a:lnTo>
                  <a:pt x="1679067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026907" y="425958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10667">
            <a:solidFill>
              <a:srgbClr val="00BB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0" y="435101"/>
            <a:ext cx="1382395" cy="0"/>
          </a:xfrm>
          <a:custGeom>
            <a:avLst/>
            <a:gdLst/>
            <a:ahLst/>
            <a:cxnLst/>
            <a:rect l="l" t="t" r="r" b="b"/>
            <a:pathLst>
              <a:path w="1382395">
                <a:moveTo>
                  <a:pt x="0" y="0"/>
                </a:moveTo>
                <a:lnTo>
                  <a:pt x="1381887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167123" y="435673"/>
            <a:ext cx="1573530" cy="0"/>
          </a:xfrm>
          <a:custGeom>
            <a:avLst/>
            <a:gdLst/>
            <a:ahLst/>
            <a:cxnLst/>
            <a:rect l="l" t="t" r="r" b="b"/>
            <a:pathLst>
              <a:path w="1573529">
                <a:moveTo>
                  <a:pt x="0" y="0"/>
                </a:moveTo>
                <a:lnTo>
                  <a:pt x="1573022" y="0"/>
                </a:lnTo>
              </a:path>
            </a:pathLst>
          </a:custGeom>
          <a:ln w="6476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127753" y="431863"/>
            <a:ext cx="1587500" cy="0"/>
          </a:xfrm>
          <a:custGeom>
            <a:avLst/>
            <a:gdLst/>
            <a:ahLst/>
            <a:cxnLst/>
            <a:rect l="l" t="t" r="r" b="b"/>
            <a:pathLst>
              <a:path w="1587500">
                <a:moveTo>
                  <a:pt x="0" y="0"/>
                </a:moveTo>
                <a:lnTo>
                  <a:pt x="1586992" y="0"/>
                </a:lnTo>
              </a:path>
            </a:pathLst>
          </a:custGeom>
          <a:ln w="3175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989569" y="435101"/>
            <a:ext cx="834390" cy="0"/>
          </a:xfrm>
          <a:custGeom>
            <a:avLst/>
            <a:gdLst/>
            <a:ahLst/>
            <a:cxnLst/>
            <a:rect l="l" t="t" r="r" b="b"/>
            <a:pathLst>
              <a:path w="834390">
                <a:moveTo>
                  <a:pt x="0" y="0"/>
                </a:moveTo>
                <a:lnTo>
                  <a:pt x="834389" y="0"/>
                </a:lnTo>
              </a:path>
            </a:pathLst>
          </a:custGeom>
          <a:ln w="7620">
            <a:solidFill>
              <a:srgbClr val="00BA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0" y="444245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60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200652" y="444245"/>
            <a:ext cx="1621790" cy="0"/>
          </a:xfrm>
          <a:custGeom>
            <a:avLst/>
            <a:gdLst/>
            <a:ahLst/>
            <a:cxnLst/>
            <a:rect l="l" t="t" r="r" b="b"/>
            <a:pathLst>
              <a:path w="1621789">
                <a:moveTo>
                  <a:pt x="0" y="0"/>
                </a:moveTo>
                <a:lnTo>
                  <a:pt x="1621789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46008" y="444245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10667">
            <a:solidFill>
              <a:srgbClr val="00B9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0" y="453390"/>
            <a:ext cx="1305560" cy="0"/>
          </a:xfrm>
          <a:custGeom>
            <a:avLst/>
            <a:gdLst/>
            <a:ahLst/>
            <a:cxnLst/>
            <a:rect l="l" t="t" r="r" b="b"/>
            <a:pathLst>
              <a:path w="1305560">
                <a:moveTo>
                  <a:pt x="0" y="0"/>
                </a:moveTo>
                <a:lnTo>
                  <a:pt x="130543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278376" y="453390"/>
            <a:ext cx="1596390" cy="0"/>
          </a:xfrm>
          <a:custGeom>
            <a:avLst/>
            <a:gdLst/>
            <a:ahLst/>
            <a:cxnLst/>
            <a:rect l="l" t="t" r="r" b="b"/>
            <a:pathLst>
              <a:path w="1596389">
                <a:moveTo>
                  <a:pt x="0" y="0"/>
                </a:moveTo>
                <a:lnTo>
                  <a:pt x="1596263" y="0"/>
                </a:lnTo>
              </a:path>
            </a:pathLst>
          </a:custGeom>
          <a:ln w="1066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909559" y="458088"/>
            <a:ext cx="802005" cy="0"/>
          </a:xfrm>
          <a:custGeom>
            <a:avLst/>
            <a:gdLst/>
            <a:ahLst/>
            <a:cxnLst/>
            <a:rect l="l" t="t" r="r" b="b"/>
            <a:pathLst>
              <a:path w="802004">
                <a:moveTo>
                  <a:pt x="0" y="0"/>
                </a:moveTo>
                <a:lnTo>
                  <a:pt x="802005" y="0"/>
                </a:lnTo>
              </a:path>
            </a:pathLst>
          </a:custGeom>
          <a:ln w="3175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931784" y="452755"/>
            <a:ext cx="800100" cy="0"/>
          </a:xfrm>
          <a:custGeom>
            <a:avLst/>
            <a:gdLst/>
            <a:ahLst/>
            <a:cxnLst/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ln w="9398">
            <a:solidFill>
              <a:srgbClr val="00B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0" y="462533"/>
            <a:ext cx="1267460" cy="0"/>
          </a:xfrm>
          <a:custGeom>
            <a:avLst/>
            <a:gdLst/>
            <a:ahLst/>
            <a:cxnLst/>
            <a:rect l="l" t="t" r="r" b="b"/>
            <a:pathLst>
              <a:path w="1267460">
                <a:moveTo>
                  <a:pt x="0" y="0"/>
                </a:moveTo>
                <a:lnTo>
                  <a:pt x="126738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357115" y="462533"/>
            <a:ext cx="1569720" cy="0"/>
          </a:xfrm>
          <a:custGeom>
            <a:avLst/>
            <a:gdLst/>
            <a:ahLst/>
            <a:cxnLst/>
            <a:rect l="l" t="t" r="r" b="b"/>
            <a:pathLst>
              <a:path w="1569720">
                <a:moveTo>
                  <a:pt x="0" y="0"/>
                </a:moveTo>
                <a:lnTo>
                  <a:pt x="1569593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860156" y="462533"/>
            <a:ext cx="854075" cy="0"/>
          </a:xfrm>
          <a:custGeom>
            <a:avLst/>
            <a:gdLst/>
            <a:ahLst/>
            <a:cxnLst/>
            <a:rect l="l" t="t" r="r" b="b"/>
            <a:pathLst>
              <a:path w="854075">
                <a:moveTo>
                  <a:pt x="0" y="0"/>
                </a:moveTo>
                <a:lnTo>
                  <a:pt x="854075" y="0"/>
                </a:lnTo>
              </a:path>
            </a:pathLst>
          </a:custGeom>
          <a:ln w="10667">
            <a:solidFill>
              <a:srgbClr val="00B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0" y="474980"/>
            <a:ext cx="1197610" cy="0"/>
          </a:xfrm>
          <a:custGeom>
            <a:avLst/>
            <a:gdLst/>
            <a:ahLst/>
            <a:cxnLst/>
            <a:rect l="l" t="t" r="r" b="b"/>
            <a:pathLst>
              <a:path w="1197610">
                <a:moveTo>
                  <a:pt x="0" y="0"/>
                </a:moveTo>
                <a:lnTo>
                  <a:pt x="1196987" y="0"/>
                </a:lnTo>
              </a:path>
            </a:pathLst>
          </a:custGeom>
          <a:ln w="5079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0" y="469265"/>
            <a:ext cx="1216660" cy="0"/>
          </a:xfrm>
          <a:custGeom>
            <a:avLst/>
            <a:gdLst/>
            <a:ahLst/>
            <a:cxnLst/>
            <a:rect l="l" t="t" r="r" b="b"/>
            <a:pathLst>
              <a:path w="1216660">
                <a:moveTo>
                  <a:pt x="0" y="0"/>
                </a:moveTo>
                <a:lnTo>
                  <a:pt x="1216037" y="0"/>
                </a:lnTo>
              </a:path>
            </a:pathLst>
          </a:custGeom>
          <a:ln w="635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436236" y="471677"/>
            <a:ext cx="1543685" cy="0"/>
          </a:xfrm>
          <a:custGeom>
            <a:avLst/>
            <a:gdLst/>
            <a:ahLst/>
            <a:cxnLst/>
            <a:rect l="l" t="t" r="r" b="b"/>
            <a:pathLst>
              <a:path w="1543685">
                <a:moveTo>
                  <a:pt x="0" y="0"/>
                </a:moveTo>
                <a:lnTo>
                  <a:pt x="1543685" y="0"/>
                </a:lnTo>
              </a:path>
            </a:pathLst>
          </a:custGeom>
          <a:ln w="10667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818246" y="476313"/>
            <a:ext cx="821055" cy="0"/>
          </a:xfrm>
          <a:custGeom>
            <a:avLst/>
            <a:gdLst/>
            <a:ahLst/>
            <a:cxnLst/>
            <a:rect l="l" t="t" r="r" b="b"/>
            <a:pathLst>
              <a:path w="821054">
                <a:moveTo>
                  <a:pt x="0" y="0"/>
                </a:moveTo>
                <a:lnTo>
                  <a:pt x="821054" y="0"/>
                </a:lnTo>
              </a:path>
            </a:pathLst>
          </a:custGeom>
          <a:ln w="3175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844281" y="470979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975" y="0"/>
                </a:lnTo>
              </a:path>
            </a:pathLst>
          </a:custGeom>
          <a:ln w="9270">
            <a:solidFill>
              <a:srgbClr val="00B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0" y="480822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60">
                <a:moveTo>
                  <a:pt x="0" y="0"/>
                </a:moveTo>
                <a:lnTo>
                  <a:pt x="1191247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525517" y="480822"/>
            <a:ext cx="1506220" cy="0"/>
          </a:xfrm>
          <a:custGeom>
            <a:avLst/>
            <a:gdLst/>
            <a:ahLst/>
            <a:cxnLst/>
            <a:rect l="l" t="t" r="r" b="b"/>
            <a:pathLst>
              <a:path w="1506220">
                <a:moveTo>
                  <a:pt x="0" y="0"/>
                </a:moveTo>
                <a:lnTo>
                  <a:pt x="1506220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768463" y="480822"/>
            <a:ext cx="868044" cy="0"/>
          </a:xfrm>
          <a:custGeom>
            <a:avLst/>
            <a:gdLst/>
            <a:ahLst/>
            <a:cxnLst/>
            <a:rect l="l" t="t" r="r" b="b"/>
            <a:pathLst>
              <a:path w="868045">
                <a:moveTo>
                  <a:pt x="0" y="0"/>
                </a:moveTo>
                <a:lnTo>
                  <a:pt x="868044" y="0"/>
                </a:lnTo>
              </a:path>
            </a:pathLst>
          </a:custGeom>
          <a:ln w="7620">
            <a:solidFill>
              <a:srgbClr val="00B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0" y="489966"/>
            <a:ext cx="1164590" cy="0"/>
          </a:xfrm>
          <a:custGeom>
            <a:avLst/>
            <a:gdLst/>
            <a:ahLst/>
            <a:cxnLst/>
            <a:rect l="l" t="t" r="r" b="b"/>
            <a:pathLst>
              <a:path w="1164590">
                <a:moveTo>
                  <a:pt x="0" y="0"/>
                </a:moveTo>
                <a:lnTo>
                  <a:pt x="1164043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604130" y="489966"/>
            <a:ext cx="1489075" cy="0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716393" y="489966"/>
            <a:ext cx="879475" cy="0"/>
          </a:xfrm>
          <a:custGeom>
            <a:avLst/>
            <a:gdLst/>
            <a:ahLst/>
            <a:cxnLst/>
            <a:rect l="l" t="t" r="r" b="b"/>
            <a:pathLst>
              <a:path w="879475">
                <a:moveTo>
                  <a:pt x="0" y="0"/>
                </a:moveTo>
                <a:lnTo>
                  <a:pt x="878966" y="0"/>
                </a:lnTo>
              </a:path>
            </a:pathLst>
          </a:custGeom>
          <a:ln w="10667">
            <a:solidFill>
              <a:srgbClr val="00B5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0" y="499109"/>
            <a:ext cx="1137285" cy="0"/>
          </a:xfrm>
          <a:custGeom>
            <a:avLst/>
            <a:gdLst/>
            <a:ahLst/>
            <a:cxnLst/>
            <a:rect l="l" t="t" r="r" b="b"/>
            <a:pathLst>
              <a:path w="1137285">
                <a:moveTo>
                  <a:pt x="0" y="0"/>
                </a:moveTo>
                <a:lnTo>
                  <a:pt x="113675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682871" y="499109"/>
            <a:ext cx="1462405" cy="0"/>
          </a:xfrm>
          <a:custGeom>
            <a:avLst/>
            <a:gdLst/>
            <a:ahLst/>
            <a:cxnLst/>
            <a:rect l="l" t="t" r="r" b="b"/>
            <a:pathLst>
              <a:path w="1462404">
                <a:moveTo>
                  <a:pt x="0" y="0"/>
                </a:moveTo>
                <a:lnTo>
                  <a:pt x="1461896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670165" y="499109"/>
            <a:ext cx="883919" cy="0"/>
          </a:xfrm>
          <a:custGeom>
            <a:avLst/>
            <a:gdLst/>
            <a:ahLst/>
            <a:cxnLst/>
            <a:rect l="l" t="t" r="r" b="b"/>
            <a:pathLst>
              <a:path w="883920">
                <a:moveTo>
                  <a:pt x="0" y="0"/>
                </a:moveTo>
                <a:lnTo>
                  <a:pt x="883411" y="0"/>
                </a:lnTo>
              </a:path>
            </a:pathLst>
          </a:custGeom>
          <a:ln w="10668">
            <a:solidFill>
              <a:srgbClr val="00B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0" y="508254"/>
            <a:ext cx="1109980" cy="0"/>
          </a:xfrm>
          <a:custGeom>
            <a:avLst/>
            <a:gdLst/>
            <a:ahLst/>
            <a:cxnLst/>
            <a:rect l="l" t="t" r="r" b="b"/>
            <a:pathLst>
              <a:path w="1109980">
                <a:moveTo>
                  <a:pt x="0" y="0"/>
                </a:moveTo>
                <a:lnTo>
                  <a:pt x="1109980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822825" y="510286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3345" y="0"/>
                </a:lnTo>
              </a:path>
            </a:pathLst>
          </a:custGeom>
          <a:ln w="660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777740" y="504951"/>
            <a:ext cx="1370330" cy="0"/>
          </a:xfrm>
          <a:custGeom>
            <a:avLst/>
            <a:gdLst/>
            <a:ahLst/>
            <a:cxnLst/>
            <a:rect l="l" t="t" r="r" b="b"/>
            <a:pathLst>
              <a:path w="1370329">
                <a:moveTo>
                  <a:pt x="0" y="0"/>
                </a:moveTo>
                <a:lnTo>
                  <a:pt x="1370330" y="0"/>
                </a:lnTo>
              </a:path>
            </a:pathLst>
          </a:custGeom>
          <a:ln w="4063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623809" y="508254"/>
            <a:ext cx="887094" cy="0"/>
          </a:xfrm>
          <a:custGeom>
            <a:avLst/>
            <a:gdLst/>
            <a:ahLst/>
            <a:cxnLst/>
            <a:rect l="l" t="t" r="r" b="b"/>
            <a:pathLst>
              <a:path w="887095">
                <a:moveTo>
                  <a:pt x="0" y="0"/>
                </a:moveTo>
                <a:lnTo>
                  <a:pt x="887095" y="0"/>
                </a:lnTo>
              </a:path>
            </a:pathLst>
          </a:custGeom>
          <a:ln w="10667">
            <a:solidFill>
              <a:srgbClr val="00B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0" y="518159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8915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851019" y="518159"/>
            <a:ext cx="1436370" cy="0"/>
          </a:xfrm>
          <a:custGeom>
            <a:avLst/>
            <a:gdLst/>
            <a:ahLst/>
            <a:cxnLst/>
            <a:rect l="l" t="t" r="r" b="b"/>
            <a:pathLst>
              <a:path w="1436370">
                <a:moveTo>
                  <a:pt x="0" y="0"/>
                </a:moveTo>
                <a:lnTo>
                  <a:pt x="1436369" y="0"/>
                </a:lnTo>
              </a:path>
            </a:pathLst>
          </a:custGeom>
          <a:ln w="9144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580376" y="521398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725" y="0"/>
                </a:lnTo>
              </a:path>
            </a:pathLst>
          </a:custGeom>
          <a:ln w="3175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607681" y="516826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>
                <a:moveTo>
                  <a:pt x="0" y="0"/>
                </a:moveTo>
                <a:lnTo>
                  <a:pt x="841375" y="0"/>
                </a:lnTo>
              </a:path>
            </a:pathLst>
          </a:custGeom>
          <a:ln w="6476">
            <a:solidFill>
              <a:srgbClr val="00B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0" y="526541"/>
            <a:ext cx="1051560" cy="0"/>
          </a:xfrm>
          <a:custGeom>
            <a:avLst/>
            <a:gdLst/>
            <a:ahLst/>
            <a:cxnLst/>
            <a:rect l="l" t="t" r="r" b="b"/>
            <a:pathLst>
              <a:path w="1051560">
                <a:moveTo>
                  <a:pt x="0" y="0"/>
                </a:moveTo>
                <a:lnTo>
                  <a:pt x="1051509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929251" y="526541"/>
            <a:ext cx="1431925" cy="0"/>
          </a:xfrm>
          <a:custGeom>
            <a:avLst/>
            <a:gdLst/>
            <a:ahLst/>
            <a:cxnLst/>
            <a:rect l="l" t="t" r="r" b="b"/>
            <a:pathLst>
              <a:path w="1431925">
                <a:moveTo>
                  <a:pt x="0" y="0"/>
                </a:moveTo>
                <a:lnTo>
                  <a:pt x="143192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495158" y="526541"/>
            <a:ext cx="926465" cy="0"/>
          </a:xfrm>
          <a:custGeom>
            <a:avLst/>
            <a:gdLst/>
            <a:ahLst/>
            <a:cxnLst/>
            <a:rect l="l" t="t" r="r" b="b"/>
            <a:pathLst>
              <a:path w="926465">
                <a:moveTo>
                  <a:pt x="0" y="0"/>
                </a:moveTo>
                <a:lnTo>
                  <a:pt x="926465" y="0"/>
                </a:lnTo>
              </a:path>
            </a:pathLst>
          </a:custGeom>
          <a:ln w="7619">
            <a:solidFill>
              <a:srgbClr val="00B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0" y="535686"/>
            <a:ext cx="1024255" cy="0"/>
          </a:xfrm>
          <a:custGeom>
            <a:avLst/>
            <a:gdLst/>
            <a:ahLst/>
            <a:cxnLst/>
            <a:rect l="l" t="t" r="r" b="b"/>
            <a:pathLst>
              <a:path w="1024255">
                <a:moveTo>
                  <a:pt x="0" y="0"/>
                </a:moveTo>
                <a:lnTo>
                  <a:pt x="1024229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007483" y="535686"/>
            <a:ext cx="1438275" cy="0"/>
          </a:xfrm>
          <a:custGeom>
            <a:avLst/>
            <a:gdLst/>
            <a:ahLst/>
            <a:cxnLst/>
            <a:rect l="l" t="t" r="r" b="b"/>
            <a:pathLst>
              <a:path w="1438275">
                <a:moveTo>
                  <a:pt x="0" y="0"/>
                </a:moveTo>
                <a:lnTo>
                  <a:pt x="1438147" y="0"/>
                </a:lnTo>
              </a:path>
            </a:pathLst>
          </a:custGeom>
          <a:ln w="10668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426070" y="538987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>
                <a:moveTo>
                  <a:pt x="0" y="0"/>
                </a:moveTo>
                <a:lnTo>
                  <a:pt x="913129" y="0"/>
                </a:lnTo>
              </a:path>
            </a:pathLst>
          </a:custGeom>
          <a:ln w="4064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468616" y="533654"/>
            <a:ext cx="895985" cy="0"/>
          </a:xfrm>
          <a:custGeom>
            <a:avLst/>
            <a:gdLst/>
            <a:ahLst/>
            <a:cxnLst/>
            <a:rect l="l" t="t" r="r" b="b"/>
            <a:pathLst>
              <a:path w="895984">
                <a:moveTo>
                  <a:pt x="0" y="0"/>
                </a:moveTo>
                <a:lnTo>
                  <a:pt x="895984" y="0"/>
                </a:lnTo>
              </a:path>
            </a:pathLst>
          </a:custGeom>
          <a:ln w="6603">
            <a:solidFill>
              <a:srgbClr val="00A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0" y="544830"/>
            <a:ext cx="998219" cy="0"/>
          </a:xfrm>
          <a:custGeom>
            <a:avLst/>
            <a:gdLst/>
            <a:ahLst/>
            <a:cxnLst/>
            <a:rect l="l" t="t" r="r" b="b"/>
            <a:pathLst>
              <a:path w="998219">
                <a:moveTo>
                  <a:pt x="0" y="0"/>
                </a:moveTo>
                <a:lnTo>
                  <a:pt x="997661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86730" y="544830"/>
            <a:ext cx="1434465" cy="0"/>
          </a:xfrm>
          <a:custGeom>
            <a:avLst/>
            <a:gdLst/>
            <a:ahLst/>
            <a:cxnLst/>
            <a:rect l="l" t="t" r="r" b="b"/>
            <a:pathLst>
              <a:path w="1434465">
                <a:moveTo>
                  <a:pt x="0" y="0"/>
                </a:moveTo>
                <a:lnTo>
                  <a:pt x="1433957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336663" y="544830"/>
            <a:ext cx="1000125" cy="0"/>
          </a:xfrm>
          <a:custGeom>
            <a:avLst/>
            <a:gdLst/>
            <a:ahLst/>
            <a:cxnLst/>
            <a:rect l="l" t="t" r="r" b="b"/>
            <a:pathLst>
              <a:path w="1000125">
                <a:moveTo>
                  <a:pt x="0" y="0"/>
                </a:moveTo>
                <a:lnTo>
                  <a:pt x="999616" y="0"/>
                </a:lnTo>
              </a:path>
            </a:pathLst>
          </a:custGeom>
          <a:ln w="10667">
            <a:solidFill>
              <a:srgbClr val="00A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0" y="553973"/>
            <a:ext cx="970280" cy="0"/>
          </a:xfrm>
          <a:custGeom>
            <a:avLst/>
            <a:gdLst/>
            <a:ahLst/>
            <a:cxnLst/>
            <a:rect l="l" t="t" r="r" b="b"/>
            <a:pathLst>
              <a:path w="970280">
                <a:moveTo>
                  <a:pt x="0" y="0"/>
                </a:moveTo>
                <a:lnTo>
                  <a:pt x="970229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242940" y="557974"/>
            <a:ext cx="1354455" cy="0"/>
          </a:xfrm>
          <a:custGeom>
            <a:avLst/>
            <a:gdLst/>
            <a:ahLst/>
            <a:cxnLst/>
            <a:rect l="l" t="t" r="r" b="b"/>
            <a:pathLst>
              <a:path w="1354454">
                <a:moveTo>
                  <a:pt x="0" y="0"/>
                </a:moveTo>
                <a:lnTo>
                  <a:pt x="1354455" y="0"/>
                </a:lnTo>
              </a:path>
            </a:pathLst>
          </a:custGeom>
          <a:ln w="3175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197855" y="552640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59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8000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261479" y="553973"/>
            <a:ext cx="1022350" cy="0"/>
          </a:xfrm>
          <a:custGeom>
            <a:avLst/>
            <a:gdLst/>
            <a:ahLst/>
            <a:cxnLst/>
            <a:rect l="l" t="t" r="r" b="b"/>
            <a:pathLst>
              <a:path w="1022350">
                <a:moveTo>
                  <a:pt x="0" y="0"/>
                </a:moveTo>
                <a:lnTo>
                  <a:pt x="1022350" y="0"/>
                </a:lnTo>
              </a:path>
            </a:pathLst>
          </a:custGeom>
          <a:ln w="10668">
            <a:solidFill>
              <a:srgbClr val="00AD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0" y="563880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177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254752" y="563880"/>
            <a:ext cx="1535430" cy="0"/>
          </a:xfrm>
          <a:custGeom>
            <a:avLst/>
            <a:gdLst/>
            <a:ahLst/>
            <a:cxnLst/>
            <a:rect l="l" t="t" r="r" b="b"/>
            <a:pathLst>
              <a:path w="1535429">
                <a:moveTo>
                  <a:pt x="0" y="0"/>
                </a:moveTo>
                <a:lnTo>
                  <a:pt x="1535429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085456" y="563880"/>
            <a:ext cx="1140460" cy="0"/>
          </a:xfrm>
          <a:custGeom>
            <a:avLst/>
            <a:gdLst/>
            <a:ahLst/>
            <a:cxnLst/>
            <a:rect l="l" t="t" r="r" b="b"/>
            <a:pathLst>
              <a:path w="1140459">
                <a:moveTo>
                  <a:pt x="0" y="0"/>
                </a:moveTo>
                <a:lnTo>
                  <a:pt x="1140460" y="0"/>
                </a:lnTo>
              </a:path>
            </a:pathLst>
          </a:custGeom>
          <a:ln w="9143">
            <a:solidFill>
              <a:srgbClr val="00AC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0" y="568451"/>
            <a:ext cx="8174355" cy="7620"/>
          </a:xfrm>
          <a:custGeom>
            <a:avLst/>
            <a:gdLst/>
            <a:ahLst/>
            <a:cxnLst/>
            <a:rect l="l" t="t" r="r" b="b"/>
            <a:pathLst>
              <a:path w="8174355" h="7620">
                <a:moveTo>
                  <a:pt x="912469" y="0"/>
                </a:moveTo>
                <a:lnTo>
                  <a:pt x="0" y="0"/>
                </a:lnTo>
                <a:lnTo>
                  <a:pt x="0" y="7620"/>
                </a:lnTo>
                <a:lnTo>
                  <a:pt x="886434" y="7620"/>
                </a:lnTo>
                <a:lnTo>
                  <a:pt x="892784" y="5461"/>
                </a:lnTo>
                <a:lnTo>
                  <a:pt x="912469" y="0"/>
                </a:lnTo>
                <a:close/>
              </a:path>
              <a:path w="8174355" h="7620">
                <a:moveTo>
                  <a:pt x="6789801" y="0"/>
                </a:moveTo>
                <a:lnTo>
                  <a:pt x="5332603" y="0"/>
                </a:lnTo>
                <a:lnTo>
                  <a:pt x="5411343" y="7620"/>
                </a:lnTo>
                <a:lnTo>
                  <a:pt x="8123301" y="7620"/>
                </a:lnTo>
                <a:lnTo>
                  <a:pt x="8130285" y="6476"/>
                </a:lnTo>
                <a:lnTo>
                  <a:pt x="6933946" y="6476"/>
                </a:lnTo>
                <a:lnTo>
                  <a:pt x="6789801" y="0"/>
                </a:lnTo>
                <a:close/>
              </a:path>
              <a:path w="8174355" h="7620">
                <a:moveTo>
                  <a:pt x="8174101" y="0"/>
                </a:moveTo>
                <a:lnTo>
                  <a:pt x="7085076" y="0"/>
                </a:lnTo>
                <a:lnTo>
                  <a:pt x="6933946" y="6476"/>
                </a:lnTo>
                <a:lnTo>
                  <a:pt x="8130285" y="6476"/>
                </a:lnTo>
                <a:lnTo>
                  <a:pt x="8174101" y="0"/>
                </a:lnTo>
                <a:close/>
              </a:path>
            </a:pathLst>
          </a:custGeom>
          <a:solidFill>
            <a:srgbClr val="00ACD0">
              <a:alpha val="4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0" y="581405"/>
            <a:ext cx="886460" cy="0"/>
          </a:xfrm>
          <a:custGeom>
            <a:avLst/>
            <a:gdLst/>
            <a:ahLst/>
            <a:cxnLst/>
            <a:rect l="l" t="t" r="r" b="b"/>
            <a:pathLst>
              <a:path w="886460">
                <a:moveTo>
                  <a:pt x="0" y="0"/>
                </a:moveTo>
                <a:lnTo>
                  <a:pt x="886396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411089" y="581405"/>
            <a:ext cx="2712085" cy="0"/>
          </a:xfrm>
          <a:custGeom>
            <a:avLst/>
            <a:gdLst/>
            <a:ahLst/>
            <a:cxnLst/>
            <a:rect l="l" t="t" r="r" b="b"/>
            <a:pathLst>
              <a:path w="2712084">
                <a:moveTo>
                  <a:pt x="0" y="0"/>
                </a:moveTo>
                <a:lnTo>
                  <a:pt x="2711831" y="0"/>
                </a:lnTo>
              </a:path>
            </a:pathLst>
          </a:custGeom>
          <a:ln w="10667">
            <a:solidFill>
              <a:srgbClr val="00A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0" y="590550"/>
            <a:ext cx="864869" cy="0"/>
          </a:xfrm>
          <a:custGeom>
            <a:avLst/>
            <a:gdLst/>
            <a:ahLst/>
            <a:cxnLst/>
            <a:rect l="l" t="t" r="r" b="b"/>
            <a:pathLst>
              <a:path w="864869">
                <a:moveTo>
                  <a:pt x="0" y="0"/>
                </a:moveTo>
                <a:lnTo>
                  <a:pt x="864857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490083" y="590550"/>
            <a:ext cx="2581910" cy="0"/>
          </a:xfrm>
          <a:custGeom>
            <a:avLst/>
            <a:gdLst/>
            <a:ahLst/>
            <a:cxnLst/>
            <a:rect l="l" t="t" r="r" b="b"/>
            <a:pathLst>
              <a:path w="2581909">
                <a:moveTo>
                  <a:pt x="0" y="0"/>
                </a:moveTo>
                <a:lnTo>
                  <a:pt x="2581910" y="0"/>
                </a:lnTo>
              </a:path>
            </a:pathLst>
          </a:custGeom>
          <a:ln w="10668">
            <a:solidFill>
              <a:srgbClr val="00AA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0" y="599694"/>
            <a:ext cx="843280" cy="0"/>
          </a:xfrm>
          <a:custGeom>
            <a:avLst/>
            <a:gdLst/>
            <a:ahLst/>
            <a:cxnLst/>
            <a:rect l="l" t="t" r="r" b="b"/>
            <a:pathLst>
              <a:path w="843280">
                <a:moveTo>
                  <a:pt x="0" y="0"/>
                </a:moveTo>
                <a:lnTo>
                  <a:pt x="842670" y="0"/>
                </a:lnTo>
              </a:path>
            </a:pathLst>
          </a:custGeom>
          <a:ln w="10667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619241" y="600329"/>
            <a:ext cx="2360930" cy="0"/>
          </a:xfrm>
          <a:custGeom>
            <a:avLst/>
            <a:gdLst/>
            <a:ahLst/>
            <a:cxnLst/>
            <a:rect l="l" t="t" r="r" b="b"/>
            <a:pathLst>
              <a:path w="2360929">
                <a:moveTo>
                  <a:pt x="0" y="0"/>
                </a:moveTo>
                <a:lnTo>
                  <a:pt x="2360422" y="0"/>
                </a:lnTo>
              </a:path>
            </a:pathLst>
          </a:custGeom>
          <a:ln w="9398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574157" y="594994"/>
            <a:ext cx="2444115" cy="0"/>
          </a:xfrm>
          <a:custGeom>
            <a:avLst/>
            <a:gdLst/>
            <a:ahLst/>
            <a:cxnLst/>
            <a:rect l="l" t="t" r="r" b="b"/>
            <a:pathLst>
              <a:path w="2444115">
                <a:moveTo>
                  <a:pt x="0" y="0"/>
                </a:moveTo>
                <a:lnTo>
                  <a:pt x="2443607" y="0"/>
                </a:lnTo>
              </a:path>
            </a:pathLst>
          </a:custGeom>
          <a:ln w="3175">
            <a:solidFill>
              <a:srgbClr val="00A9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0" y="609600"/>
            <a:ext cx="817880" cy="0"/>
          </a:xfrm>
          <a:custGeom>
            <a:avLst/>
            <a:gdLst/>
            <a:ahLst/>
            <a:cxnLst/>
            <a:rect l="l" t="t" r="r" b="b"/>
            <a:pathLst>
              <a:path w="817880">
                <a:moveTo>
                  <a:pt x="0" y="0"/>
                </a:moveTo>
                <a:lnTo>
                  <a:pt x="817829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657469" y="609600"/>
            <a:ext cx="2286635" cy="0"/>
          </a:xfrm>
          <a:custGeom>
            <a:avLst/>
            <a:gdLst/>
            <a:ahLst/>
            <a:cxnLst/>
            <a:rect l="l" t="t" r="r" b="b"/>
            <a:pathLst>
              <a:path w="2286634">
                <a:moveTo>
                  <a:pt x="0" y="0"/>
                </a:moveTo>
                <a:lnTo>
                  <a:pt x="2286507" y="0"/>
                </a:lnTo>
              </a:path>
            </a:pathLst>
          </a:custGeom>
          <a:ln w="9144">
            <a:solidFill>
              <a:srgbClr val="00A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0" y="618744"/>
            <a:ext cx="796290" cy="0"/>
          </a:xfrm>
          <a:custGeom>
            <a:avLst/>
            <a:gdLst/>
            <a:ahLst/>
            <a:cxnLst/>
            <a:rect l="l" t="t" r="r" b="b"/>
            <a:pathLst>
              <a:path w="796290">
                <a:moveTo>
                  <a:pt x="0" y="0"/>
                </a:moveTo>
                <a:lnTo>
                  <a:pt x="795693" y="0"/>
                </a:lnTo>
              </a:path>
            </a:pathLst>
          </a:custGeom>
          <a:ln w="9143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818759" y="622173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312" y="0"/>
                </a:lnTo>
              </a:path>
            </a:pathLst>
          </a:custGeom>
          <a:ln w="3175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770498" y="617601"/>
            <a:ext cx="2076450" cy="0"/>
          </a:xfrm>
          <a:custGeom>
            <a:avLst/>
            <a:gdLst/>
            <a:ahLst/>
            <a:cxnLst/>
            <a:rect l="l" t="t" r="r" b="b"/>
            <a:pathLst>
              <a:path w="2076450">
                <a:moveTo>
                  <a:pt x="0" y="0"/>
                </a:moveTo>
                <a:lnTo>
                  <a:pt x="2075942" y="0"/>
                </a:lnTo>
              </a:path>
            </a:pathLst>
          </a:custGeom>
          <a:ln w="6857">
            <a:solidFill>
              <a:srgbClr val="00A7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0" y="62712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141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819013" y="627126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439" y="0"/>
                </a:lnTo>
              </a:path>
            </a:pathLst>
          </a:custGeom>
          <a:ln w="10668">
            <a:solidFill>
              <a:srgbClr val="00A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0" y="636269"/>
            <a:ext cx="752475" cy="0"/>
          </a:xfrm>
          <a:custGeom>
            <a:avLst/>
            <a:gdLst/>
            <a:ahLst/>
            <a:cxnLst/>
            <a:rect l="l" t="t" r="r" b="b"/>
            <a:pathLst>
              <a:path w="752475">
                <a:moveTo>
                  <a:pt x="0" y="0"/>
                </a:moveTo>
                <a:lnTo>
                  <a:pt x="75191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919470" y="636269"/>
            <a:ext cx="1819275" cy="0"/>
          </a:xfrm>
          <a:custGeom>
            <a:avLst/>
            <a:gdLst/>
            <a:ahLst/>
            <a:cxnLst/>
            <a:rect l="l" t="t" r="r" b="b"/>
            <a:pathLst>
              <a:path w="1819275">
                <a:moveTo>
                  <a:pt x="0" y="0"/>
                </a:moveTo>
                <a:lnTo>
                  <a:pt x="1818766" y="0"/>
                </a:lnTo>
              </a:path>
            </a:pathLst>
          </a:custGeom>
          <a:ln w="10667">
            <a:solidFill>
              <a:srgbClr val="00A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0" y="645413"/>
            <a:ext cx="730885" cy="0"/>
          </a:xfrm>
          <a:custGeom>
            <a:avLst/>
            <a:gdLst/>
            <a:ahLst/>
            <a:cxnLst/>
            <a:rect l="l" t="t" r="r" b="b"/>
            <a:pathLst>
              <a:path w="730885">
                <a:moveTo>
                  <a:pt x="0" y="0"/>
                </a:moveTo>
                <a:lnTo>
                  <a:pt x="730326" y="0"/>
                </a:lnTo>
              </a:path>
            </a:pathLst>
          </a:custGeom>
          <a:ln w="10668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099175" y="64738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3806" y="0"/>
                </a:lnTo>
              </a:path>
            </a:pathLst>
          </a:custGeom>
          <a:ln w="6731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041390" y="642048"/>
            <a:ext cx="1613535" cy="0"/>
          </a:xfrm>
          <a:custGeom>
            <a:avLst/>
            <a:gdLst/>
            <a:ahLst/>
            <a:cxnLst/>
            <a:rect l="l" t="t" r="r" b="b"/>
            <a:pathLst>
              <a:path w="1613534">
                <a:moveTo>
                  <a:pt x="0" y="0"/>
                </a:moveTo>
                <a:lnTo>
                  <a:pt x="1613027" y="0"/>
                </a:lnTo>
              </a:path>
            </a:pathLst>
          </a:custGeom>
          <a:ln w="3937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5319"/>
            <a:ext cx="704850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824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134480" y="655319"/>
            <a:ext cx="1430020" cy="0"/>
          </a:xfrm>
          <a:custGeom>
            <a:avLst/>
            <a:gdLst/>
            <a:ahLst/>
            <a:cxnLst/>
            <a:rect l="l" t="t" r="r" b="b"/>
            <a:pathLst>
              <a:path w="1430020">
                <a:moveTo>
                  <a:pt x="0" y="0"/>
                </a:moveTo>
                <a:lnTo>
                  <a:pt x="1430020" y="0"/>
                </a:lnTo>
              </a:path>
            </a:pathLst>
          </a:custGeom>
          <a:ln w="9143">
            <a:solidFill>
              <a:srgbClr val="00A2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664463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5">
                <a:moveTo>
                  <a:pt x="0" y="0"/>
                </a:moveTo>
                <a:lnTo>
                  <a:pt x="683285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235319" y="664463"/>
            <a:ext cx="1226185" cy="0"/>
          </a:xfrm>
          <a:custGeom>
            <a:avLst/>
            <a:gdLst/>
            <a:ahLst/>
            <a:cxnLst/>
            <a:rect l="l" t="t" r="r" b="b"/>
            <a:pathLst>
              <a:path w="1226184">
                <a:moveTo>
                  <a:pt x="0" y="0"/>
                </a:moveTo>
                <a:lnTo>
                  <a:pt x="1226184" y="0"/>
                </a:lnTo>
              </a:path>
            </a:pathLst>
          </a:custGeom>
          <a:ln w="9144">
            <a:solidFill>
              <a:srgbClr val="00A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0" y="672845"/>
            <a:ext cx="661670" cy="0"/>
          </a:xfrm>
          <a:custGeom>
            <a:avLst/>
            <a:gdLst/>
            <a:ahLst/>
            <a:cxnLst/>
            <a:rect l="l" t="t" r="r" b="b"/>
            <a:pathLst>
              <a:path w="661670">
                <a:moveTo>
                  <a:pt x="0" y="0"/>
                </a:moveTo>
                <a:lnTo>
                  <a:pt x="661047" y="0"/>
                </a:lnTo>
              </a:path>
            </a:pathLst>
          </a:custGeom>
          <a:ln w="10667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452996" y="673544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9270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343141" y="668210"/>
            <a:ext cx="1007110" cy="0"/>
          </a:xfrm>
          <a:custGeom>
            <a:avLst/>
            <a:gdLst/>
            <a:ahLst/>
            <a:cxnLst/>
            <a:rect l="l" t="t" r="r" b="b"/>
            <a:pathLst>
              <a:path w="1007109">
                <a:moveTo>
                  <a:pt x="0" y="0"/>
                </a:moveTo>
                <a:lnTo>
                  <a:pt x="1007110" y="0"/>
                </a:lnTo>
              </a:path>
            </a:pathLst>
          </a:custGeom>
          <a:ln w="3175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0" y="681355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5">
                <a:moveTo>
                  <a:pt x="0" y="0"/>
                </a:moveTo>
                <a:lnTo>
                  <a:pt x="628015" y="0"/>
                </a:lnTo>
              </a:path>
            </a:pathLst>
          </a:custGeom>
          <a:ln w="8890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658609" y="682688"/>
            <a:ext cx="417195" cy="0"/>
          </a:xfrm>
          <a:custGeom>
            <a:avLst/>
            <a:gdLst/>
            <a:ahLst/>
            <a:cxnLst/>
            <a:rect l="l" t="t" r="r" b="b"/>
            <a:pathLst>
              <a:path w="417195">
                <a:moveTo>
                  <a:pt x="0" y="0"/>
                </a:moveTo>
                <a:lnTo>
                  <a:pt x="417195" y="0"/>
                </a:lnTo>
              </a:path>
            </a:pathLst>
          </a:custGeom>
          <a:ln w="9271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541134" y="677354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485" y="0"/>
                </a:lnTo>
              </a:path>
            </a:pathLst>
          </a:custGeom>
          <a:ln w="3175">
            <a:solidFill>
              <a:srgbClr val="009F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0" y="691895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>
                <a:moveTo>
                  <a:pt x="0" y="0"/>
                </a:moveTo>
                <a:lnTo>
                  <a:pt x="614641" y="0"/>
                </a:lnTo>
              </a:path>
            </a:pathLst>
          </a:custGeom>
          <a:ln w="9143">
            <a:solidFill>
              <a:srgbClr val="009F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0" y="701040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408" y="0"/>
                </a:lnTo>
              </a:path>
            </a:pathLst>
          </a:custGeom>
          <a:ln w="9144">
            <a:solidFill>
              <a:srgbClr val="009E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0" y="710183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9143">
            <a:solidFill>
              <a:srgbClr val="009D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0" y="718566"/>
            <a:ext cx="561340" cy="0"/>
          </a:xfrm>
          <a:custGeom>
            <a:avLst/>
            <a:gdLst/>
            <a:ahLst/>
            <a:cxnLst/>
            <a:rect l="l" t="t" r="r" b="b"/>
            <a:pathLst>
              <a:path w="561340">
                <a:moveTo>
                  <a:pt x="0" y="0"/>
                </a:moveTo>
                <a:lnTo>
                  <a:pt x="560832" y="0"/>
                </a:lnTo>
              </a:path>
            </a:pathLst>
          </a:custGeom>
          <a:ln w="10667">
            <a:solidFill>
              <a:srgbClr val="009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0" y="727709"/>
            <a:ext cx="543560" cy="0"/>
          </a:xfrm>
          <a:custGeom>
            <a:avLst/>
            <a:gdLst/>
            <a:ahLst/>
            <a:cxnLst/>
            <a:rect l="l" t="t" r="r" b="b"/>
            <a:pathLst>
              <a:path w="543560">
                <a:moveTo>
                  <a:pt x="0" y="0"/>
                </a:moveTo>
                <a:lnTo>
                  <a:pt x="543433" y="0"/>
                </a:lnTo>
              </a:path>
            </a:pathLst>
          </a:custGeom>
          <a:ln w="10668">
            <a:solidFill>
              <a:srgbClr val="009B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0" y="737616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5">
                <a:moveTo>
                  <a:pt x="0" y="0"/>
                </a:moveTo>
                <a:lnTo>
                  <a:pt x="522097" y="0"/>
                </a:lnTo>
              </a:path>
            </a:pathLst>
          </a:custGeom>
          <a:ln w="9143">
            <a:solidFill>
              <a:srgbClr val="009A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0" y="75133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>
                <a:moveTo>
                  <a:pt x="0" y="0"/>
                </a:moveTo>
                <a:lnTo>
                  <a:pt x="505333" y="0"/>
                </a:lnTo>
              </a:path>
            </a:pathLst>
          </a:custGeom>
          <a:ln w="18287">
            <a:solidFill>
              <a:srgbClr val="009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0" y="764286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392" y="0"/>
                </a:lnTo>
              </a:path>
            </a:pathLst>
          </a:custGeom>
          <a:ln w="10668">
            <a:solidFill>
              <a:srgbClr val="0096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0" y="773430"/>
            <a:ext cx="451484" cy="0"/>
          </a:xfrm>
          <a:custGeom>
            <a:avLst/>
            <a:gdLst/>
            <a:ahLst/>
            <a:cxnLst/>
            <a:rect l="l" t="t" r="r" b="b"/>
            <a:pathLst>
              <a:path w="451484">
                <a:moveTo>
                  <a:pt x="0" y="0"/>
                </a:moveTo>
                <a:lnTo>
                  <a:pt x="451104" y="0"/>
                </a:lnTo>
              </a:path>
            </a:pathLst>
          </a:custGeom>
          <a:ln w="10667">
            <a:solidFill>
              <a:srgbClr val="0095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0" y="783336"/>
            <a:ext cx="431165" cy="0"/>
          </a:xfrm>
          <a:custGeom>
            <a:avLst/>
            <a:gdLst/>
            <a:ahLst/>
            <a:cxnLst/>
            <a:rect l="l" t="t" r="r" b="b"/>
            <a:pathLst>
              <a:path w="431165">
                <a:moveTo>
                  <a:pt x="0" y="0"/>
                </a:moveTo>
                <a:lnTo>
                  <a:pt x="430656" y="0"/>
                </a:lnTo>
              </a:path>
            </a:pathLst>
          </a:custGeom>
          <a:ln w="9144">
            <a:solidFill>
              <a:srgbClr val="0094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0" y="792480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369" y="0"/>
                </a:lnTo>
              </a:path>
            </a:pathLst>
          </a:custGeom>
          <a:ln w="9143">
            <a:solidFill>
              <a:srgbClr val="0093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0" y="801623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9144">
            <a:solidFill>
              <a:srgbClr val="0092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0" y="810894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525" y="0"/>
                </a:lnTo>
              </a:path>
            </a:pathLst>
          </a:custGeom>
          <a:ln w="8889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0" y="805815"/>
            <a:ext cx="376555" cy="0"/>
          </a:xfrm>
          <a:custGeom>
            <a:avLst/>
            <a:gdLst/>
            <a:ahLst/>
            <a:cxnLst/>
            <a:rect l="l" t="t" r="r" b="b"/>
            <a:pathLst>
              <a:path w="376555">
                <a:moveTo>
                  <a:pt x="0" y="0"/>
                </a:moveTo>
                <a:lnTo>
                  <a:pt x="376428" y="0"/>
                </a:lnTo>
              </a:path>
            </a:pathLst>
          </a:custGeom>
          <a:ln w="3175">
            <a:solidFill>
              <a:srgbClr val="0092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0" y="819150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1188" y="0"/>
                </a:lnTo>
              </a:path>
            </a:pathLst>
          </a:custGeom>
          <a:ln w="10668">
            <a:solidFill>
              <a:srgbClr val="009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0" y="829055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9143">
            <a:solidFill>
              <a:srgbClr val="0090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0" y="838200"/>
            <a:ext cx="327660" cy="0"/>
          </a:xfrm>
          <a:custGeom>
            <a:avLst/>
            <a:gdLst/>
            <a:ahLst/>
            <a:cxnLst/>
            <a:rect l="l" t="t" r="r" b="b"/>
            <a:pathLst>
              <a:path w="327660">
                <a:moveTo>
                  <a:pt x="0" y="0"/>
                </a:moveTo>
                <a:lnTo>
                  <a:pt x="327660" y="0"/>
                </a:lnTo>
              </a:path>
            </a:pathLst>
          </a:custGeom>
          <a:ln w="9144">
            <a:solidFill>
              <a:srgbClr val="008F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0" y="847344"/>
            <a:ext cx="311785" cy="0"/>
          </a:xfrm>
          <a:custGeom>
            <a:avLst/>
            <a:gdLst/>
            <a:ahLst/>
            <a:cxnLst/>
            <a:rect l="l" t="t" r="r" b="b"/>
            <a:pathLst>
              <a:path w="311785">
                <a:moveTo>
                  <a:pt x="0" y="0"/>
                </a:moveTo>
                <a:lnTo>
                  <a:pt x="311785" y="0"/>
                </a:lnTo>
              </a:path>
            </a:pathLst>
          </a:custGeom>
          <a:ln w="9143">
            <a:solidFill>
              <a:srgbClr val="008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0" y="855725"/>
            <a:ext cx="297180" cy="0"/>
          </a:xfrm>
          <a:custGeom>
            <a:avLst/>
            <a:gdLst/>
            <a:ahLst/>
            <a:cxnLst/>
            <a:rect l="l" t="t" r="r" b="b"/>
            <a:pathLst>
              <a:path w="297180">
                <a:moveTo>
                  <a:pt x="0" y="0"/>
                </a:moveTo>
                <a:lnTo>
                  <a:pt x="297180" y="0"/>
                </a:lnTo>
              </a:path>
            </a:pathLst>
          </a:custGeom>
          <a:ln w="10668">
            <a:solidFill>
              <a:srgbClr val="008D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0" y="864869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10667">
            <a:solidFill>
              <a:srgbClr val="008B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0" y="874775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>
                <a:moveTo>
                  <a:pt x="0" y="0"/>
                </a:moveTo>
                <a:lnTo>
                  <a:pt x="263652" y="0"/>
                </a:lnTo>
              </a:path>
            </a:pathLst>
          </a:custGeom>
          <a:ln w="9144">
            <a:solidFill>
              <a:srgbClr val="008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0" y="879347"/>
            <a:ext cx="246888" cy="149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402835" y="9144"/>
            <a:ext cx="4741545" cy="0"/>
          </a:xfrm>
          <a:custGeom>
            <a:avLst/>
            <a:gdLst/>
            <a:ahLst/>
            <a:cxnLst/>
            <a:rect l="l" t="t" r="r" b="b"/>
            <a:pathLst>
              <a:path w="4741545">
                <a:moveTo>
                  <a:pt x="0" y="0"/>
                </a:moveTo>
                <a:lnTo>
                  <a:pt x="4741164" y="0"/>
                </a:lnTo>
              </a:path>
            </a:pathLst>
          </a:custGeom>
          <a:ln w="18288">
            <a:solidFill>
              <a:srgbClr val="009A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450079" y="23622"/>
            <a:ext cx="4693285" cy="0"/>
          </a:xfrm>
          <a:custGeom>
            <a:avLst/>
            <a:gdLst/>
            <a:ahLst/>
            <a:cxnLst/>
            <a:rect l="l" t="t" r="r" b="b"/>
            <a:pathLst>
              <a:path w="4693284">
                <a:moveTo>
                  <a:pt x="0" y="0"/>
                </a:moveTo>
                <a:lnTo>
                  <a:pt x="4693285" y="0"/>
                </a:lnTo>
              </a:path>
            </a:pathLst>
          </a:custGeom>
          <a:ln w="13715">
            <a:solidFill>
              <a:srgbClr val="009A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489703" y="37338"/>
            <a:ext cx="4653915" cy="0"/>
          </a:xfrm>
          <a:custGeom>
            <a:avLst/>
            <a:gdLst/>
            <a:ahLst/>
            <a:cxnLst/>
            <a:rect l="l" t="t" r="r" b="b"/>
            <a:pathLst>
              <a:path w="4653915">
                <a:moveTo>
                  <a:pt x="0" y="0"/>
                </a:moveTo>
                <a:lnTo>
                  <a:pt x="4653661" y="0"/>
                </a:lnTo>
              </a:path>
            </a:pathLst>
          </a:custGeom>
          <a:ln w="13716">
            <a:solidFill>
              <a:srgbClr val="009B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526279" y="50292"/>
            <a:ext cx="4617720" cy="0"/>
          </a:xfrm>
          <a:custGeom>
            <a:avLst/>
            <a:gdLst/>
            <a:ahLst/>
            <a:cxnLst/>
            <a:rect l="l" t="t" r="r" b="b"/>
            <a:pathLst>
              <a:path w="4617720">
                <a:moveTo>
                  <a:pt x="0" y="0"/>
                </a:moveTo>
                <a:lnTo>
                  <a:pt x="4617720" y="0"/>
                </a:lnTo>
              </a:path>
            </a:pathLst>
          </a:custGeom>
          <a:ln w="15239">
            <a:solidFill>
              <a:srgbClr val="009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565903" y="63246"/>
            <a:ext cx="4578350" cy="0"/>
          </a:xfrm>
          <a:custGeom>
            <a:avLst/>
            <a:gdLst/>
            <a:ahLst/>
            <a:cxnLst/>
            <a:rect l="l" t="t" r="r" b="b"/>
            <a:pathLst>
              <a:path w="4578350">
                <a:moveTo>
                  <a:pt x="0" y="0"/>
                </a:moveTo>
                <a:lnTo>
                  <a:pt x="4578096" y="0"/>
                </a:lnTo>
              </a:path>
            </a:pathLst>
          </a:custGeom>
          <a:ln w="13715">
            <a:solidFill>
              <a:srgbClr val="009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608576" y="75438"/>
            <a:ext cx="4535805" cy="0"/>
          </a:xfrm>
          <a:custGeom>
            <a:avLst/>
            <a:gdLst/>
            <a:ahLst/>
            <a:cxnLst/>
            <a:rect l="l" t="t" r="r" b="b"/>
            <a:pathLst>
              <a:path w="4535805">
                <a:moveTo>
                  <a:pt x="0" y="0"/>
                </a:moveTo>
                <a:lnTo>
                  <a:pt x="4535424" y="0"/>
                </a:lnTo>
              </a:path>
            </a:pathLst>
          </a:custGeom>
          <a:ln w="13716">
            <a:solidFill>
              <a:srgbClr val="009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649723" y="88392"/>
            <a:ext cx="449453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276" y="0"/>
                </a:lnTo>
              </a:path>
            </a:pathLst>
          </a:custGeom>
          <a:ln w="15239">
            <a:solidFill>
              <a:srgbClr val="009C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695444" y="102870"/>
            <a:ext cx="4448810" cy="0"/>
          </a:xfrm>
          <a:custGeom>
            <a:avLst/>
            <a:gdLst/>
            <a:ahLst/>
            <a:cxnLst/>
            <a:rect l="l" t="t" r="r" b="b"/>
            <a:pathLst>
              <a:path w="4448809">
                <a:moveTo>
                  <a:pt x="0" y="0"/>
                </a:moveTo>
                <a:lnTo>
                  <a:pt x="4448556" y="0"/>
                </a:lnTo>
              </a:path>
            </a:pathLst>
          </a:custGeom>
          <a:ln w="13716">
            <a:solidFill>
              <a:srgbClr val="009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738115" y="115062"/>
            <a:ext cx="4406265" cy="0"/>
          </a:xfrm>
          <a:custGeom>
            <a:avLst/>
            <a:gdLst/>
            <a:ahLst/>
            <a:cxnLst/>
            <a:rect l="l" t="t" r="r" b="b"/>
            <a:pathLst>
              <a:path w="4406265">
                <a:moveTo>
                  <a:pt x="0" y="0"/>
                </a:moveTo>
                <a:lnTo>
                  <a:pt x="4405884" y="0"/>
                </a:lnTo>
              </a:path>
            </a:pathLst>
          </a:custGeom>
          <a:ln w="13716">
            <a:solidFill>
              <a:srgbClr val="009D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779264" y="127254"/>
            <a:ext cx="4364990" cy="0"/>
          </a:xfrm>
          <a:custGeom>
            <a:avLst/>
            <a:gdLst/>
            <a:ahLst/>
            <a:cxnLst/>
            <a:rect l="l" t="t" r="r" b="b"/>
            <a:pathLst>
              <a:path w="4364990">
                <a:moveTo>
                  <a:pt x="0" y="0"/>
                </a:moveTo>
                <a:lnTo>
                  <a:pt x="4364736" y="0"/>
                </a:lnTo>
              </a:path>
            </a:pathLst>
          </a:custGeom>
          <a:ln w="13715">
            <a:solidFill>
              <a:srgbClr val="009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823459" y="140970"/>
            <a:ext cx="4320540" cy="0"/>
          </a:xfrm>
          <a:custGeom>
            <a:avLst/>
            <a:gdLst/>
            <a:ahLst/>
            <a:cxnLst/>
            <a:rect l="l" t="t" r="r" b="b"/>
            <a:pathLst>
              <a:path w="4320540">
                <a:moveTo>
                  <a:pt x="0" y="0"/>
                </a:moveTo>
                <a:lnTo>
                  <a:pt x="4320540" y="0"/>
                </a:lnTo>
              </a:path>
            </a:pathLst>
          </a:custGeom>
          <a:ln w="13716">
            <a:solidFill>
              <a:srgbClr val="009E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869179" y="153162"/>
            <a:ext cx="4274820" cy="0"/>
          </a:xfrm>
          <a:custGeom>
            <a:avLst/>
            <a:gdLst/>
            <a:ahLst/>
            <a:cxnLst/>
            <a:rect l="l" t="t" r="r" b="b"/>
            <a:pathLst>
              <a:path w="4274820">
                <a:moveTo>
                  <a:pt x="0" y="0"/>
                </a:moveTo>
                <a:lnTo>
                  <a:pt x="4274820" y="0"/>
                </a:lnTo>
              </a:path>
            </a:pathLst>
          </a:custGeom>
          <a:ln w="13716">
            <a:solidFill>
              <a:srgbClr val="009E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919471" y="166878"/>
            <a:ext cx="4224020" cy="0"/>
          </a:xfrm>
          <a:custGeom>
            <a:avLst/>
            <a:gdLst/>
            <a:ahLst/>
            <a:cxnLst/>
            <a:rect l="l" t="t" r="r" b="b"/>
            <a:pathLst>
              <a:path w="4224020">
                <a:moveTo>
                  <a:pt x="0" y="0"/>
                </a:moveTo>
                <a:lnTo>
                  <a:pt x="4223893" y="0"/>
                </a:lnTo>
              </a:path>
            </a:pathLst>
          </a:custGeom>
          <a:ln w="13715">
            <a:solidFill>
              <a:srgbClr val="009E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965191" y="179831"/>
            <a:ext cx="4178935" cy="0"/>
          </a:xfrm>
          <a:custGeom>
            <a:avLst/>
            <a:gdLst/>
            <a:ahLst/>
            <a:cxnLst/>
            <a:rect l="l" t="t" r="r" b="b"/>
            <a:pathLst>
              <a:path w="4178934">
                <a:moveTo>
                  <a:pt x="0" y="0"/>
                </a:moveTo>
                <a:lnTo>
                  <a:pt x="4178808" y="0"/>
                </a:lnTo>
              </a:path>
            </a:pathLst>
          </a:custGeom>
          <a:ln w="15240">
            <a:solidFill>
              <a:srgbClr val="009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010911" y="192786"/>
            <a:ext cx="4133215" cy="0"/>
          </a:xfrm>
          <a:custGeom>
            <a:avLst/>
            <a:gdLst/>
            <a:ahLst/>
            <a:cxnLst/>
            <a:rect l="l" t="t" r="r" b="b"/>
            <a:pathLst>
              <a:path w="4133215">
                <a:moveTo>
                  <a:pt x="0" y="0"/>
                </a:moveTo>
                <a:lnTo>
                  <a:pt x="4133088" y="0"/>
                </a:lnTo>
              </a:path>
            </a:pathLst>
          </a:custGeom>
          <a:ln w="13716">
            <a:solidFill>
              <a:srgbClr val="009F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056632" y="204977"/>
            <a:ext cx="4060825" cy="0"/>
          </a:xfrm>
          <a:custGeom>
            <a:avLst/>
            <a:gdLst/>
            <a:ahLst/>
            <a:cxnLst/>
            <a:rect l="l" t="t" r="r" b="b"/>
            <a:pathLst>
              <a:path w="4060825">
                <a:moveTo>
                  <a:pt x="0" y="0"/>
                </a:moveTo>
                <a:lnTo>
                  <a:pt x="4060824" y="0"/>
                </a:lnTo>
              </a:path>
            </a:pathLst>
          </a:custGeom>
          <a:ln w="13715">
            <a:solidFill>
              <a:srgbClr val="009F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102352" y="217931"/>
            <a:ext cx="3970020" cy="0"/>
          </a:xfrm>
          <a:custGeom>
            <a:avLst/>
            <a:gdLst/>
            <a:ahLst/>
            <a:cxnLst/>
            <a:rect l="l" t="t" r="r" b="b"/>
            <a:pathLst>
              <a:path w="3970020">
                <a:moveTo>
                  <a:pt x="0" y="0"/>
                </a:moveTo>
                <a:lnTo>
                  <a:pt x="3970020" y="0"/>
                </a:lnTo>
              </a:path>
            </a:pathLst>
          </a:custGeom>
          <a:ln w="15240">
            <a:solidFill>
              <a:srgbClr val="009F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154167" y="232409"/>
            <a:ext cx="3869690" cy="0"/>
          </a:xfrm>
          <a:custGeom>
            <a:avLst/>
            <a:gdLst/>
            <a:ahLst/>
            <a:cxnLst/>
            <a:rect l="l" t="t" r="r" b="b"/>
            <a:pathLst>
              <a:path w="3869690">
                <a:moveTo>
                  <a:pt x="0" y="0"/>
                </a:moveTo>
                <a:lnTo>
                  <a:pt x="3869436" y="0"/>
                </a:lnTo>
              </a:path>
            </a:pathLst>
          </a:custGeom>
          <a:ln w="13716">
            <a:solidFill>
              <a:srgbClr val="009F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199888" y="244602"/>
            <a:ext cx="3778885" cy="0"/>
          </a:xfrm>
          <a:custGeom>
            <a:avLst/>
            <a:gdLst/>
            <a:ahLst/>
            <a:cxnLst/>
            <a:rect l="l" t="t" r="r" b="b"/>
            <a:pathLst>
              <a:path w="3778884">
                <a:moveTo>
                  <a:pt x="0" y="0"/>
                </a:moveTo>
                <a:lnTo>
                  <a:pt x="3778885" y="0"/>
                </a:lnTo>
              </a:path>
            </a:pathLst>
          </a:custGeom>
          <a:ln w="13715">
            <a:solidFill>
              <a:srgbClr val="00A0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245608" y="256793"/>
            <a:ext cx="3688079" cy="0"/>
          </a:xfrm>
          <a:custGeom>
            <a:avLst/>
            <a:gdLst/>
            <a:ahLst/>
            <a:cxnLst/>
            <a:rect l="l" t="t" r="r" b="b"/>
            <a:pathLst>
              <a:path w="3688079">
                <a:moveTo>
                  <a:pt x="0" y="0"/>
                </a:moveTo>
                <a:lnTo>
                  <a:pt x="3688080" y="0"/>
                </a:lnTo>
              </a:path>
            </a:pathLst>
          </a:custGeom>
          <a:ln w="13716">
            <a:solidFill>
              <a:srgbClr val="00A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291328" y="270509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>
                <a:moveTo>
                  <a:pt x="0" y="0"/>
                </a:moveTo>
                <a:lnTo>
                  <a:pt x="3597529" y="0"/>
                </a:lnTo>
              </a:path>
            </a:pathLst>
          </a:custGeom>
          <a:ln w="13716">
            <a:solidFill>
              <a:srgbClr val="00A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337047" y="282702"/>
            <a:ext cx="3508375" cy="0"/>
          </a:xfrm>
          <a:custGeom>
            <a:avLst/>
            <a:gdLst/>
            <a:ahLst/>
            <a:cxnLst/>
            <a:rect l="l" t="t" r="r" b="b"/>
            <a:pathLst>
              <a:path w="3508375">
                <a:moveTo>
                  <a:pt x="0" y="0"/>
                </a:moveTo>
                <a:lnTo>
                  <a:pt x="3508248" y="0"/>
                </a:lnTo>
              </a:path>
            </a:pathLst>
          </a:custGeom>
          <a:ln w="13715">
            <a:solidFill>
              <a:srgbClr val="00A1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387340" y="296418"/>
            <a:ext cx="3408045" cy="0"/>
          </a:xfrm>
          <a:custGeom>
            <a:avLst/>
            <a:gdLst/>
            <a:ahLst/>
            <a:cxnLst/>
            <a:rect l="l" t="t" r="r" b="b"/>
            <a:pathLst>
              <a:path w="3408045">
                <a:moveTo>
                  <a:pt x="0" y="0"/>
                </a:moveTo>
                <a:lnTo>
                  <a:pt x="3407664" y="0"/>
                </a:lnTo>
              </a:path>
            </a:pathLst>
          </a:custGeom>
          <a:ln w="13716">
            <a:solidFill>
              <a:srgbClr val="00A1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433059" y="309372"/>
            <a:ext cx="3319145" cy="0"/>
          </a:xfrm>
          <a:custGeom>
            <a:avLst/>
            <a:gdLst/>
            <a:ahLst/>
            <a:cxnLst/>
            <a:rect l="l" t="t" r="r" b="b"/>
            <a:pathLst>
              <a:path w="3319145">
                <a:moveTo>
                  <a:pt x="0" y="0"/>
                </a:moveTo>
                <a:lnTo>
                  <a:pt x="3318637" y="0"/>
                </a:lnTo>
              </a:path>
            </a:pathLst>
          </a:custGeom>
          <a:ln w="15240">
            <a:solidFill>
              <a:srgbClr val="00A2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478779" y="328422"/>
            <a:ext cx="3228340" cy="0"/>
          </a:xfrm>
          <a:custGeom>
            <a:avLst/>
            <a:gdLst/>
            <a:ahLst/>
            <a:cxnLst/>
            <a:rect l="l" t="t" r="r" b="b"/>
            <a:pathLst>
              <a:path w="3228340">
                <a:moveTo>
                  <a:pt x="0" y="0"/>
                </a:moveTo>
                <a:lnTo>
                  <a:pt x="3227831" y="0"/>
                </a:lnTo>
              </a:path>
            </a:pathLst>
          </a:custGeom>
          <a:ln w="25907">
            <a:solidFill>
              <a:srgbClr val="00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585459" y="347472"/>
            <a:ext cx="3032125" cy="0"/>
          </a:xfrm>
          <a:custGeom>
            <a:avLst/>
            <a:gdLst/>
            <a:ahLst/>
            <a:cxnLst/>
            <a:rect l="l" t="t" r="r" b="b"/>
            <a:pathLst>
              <a:path w="3032125">
                <a:moveTo>
                  <a:pt x="0" y="0"/>
                </a:moveTo>
                <a:lnTo>
                  <a:pt x="3032124" y="0"/>
                </a:lnTo>
              </a:path>
            </a:pathLst>
          </a:custGeom>
          <a:ln w="15240">
            <a:solidFill>
              <a:srgbClr val="00A3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647944" y="361950"/>
            <a:ext cx="2919730" cy="0"/>
          </a:xfrm>
          <a:custGeom>
            <a:avLst/>
            <a:gdLst/>
            <a:ahLst/>
            <a:cxnLst/>
            <a:rect l="l" t="t" r="r" b="b"/>
            <a:pathLst>
              <a:path w="2919729">
                <a:moveTo>
                  <a:pt x="0" y="0"/>
                </a:moveTo>
                <a:lnTo>
                  <a:pt x="2919349" y="0"/>
                </a:lnTo>
              </a:path>
            </a:pathLst>
          </a:custGeom>
          <a:ln w="13715">
            <a:solidFill>
              <a:srgbClr val="00A3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704332" y="374141"/>
            <a:ext cx="2819400" cy="0"/>
          </a:xfrm>
          <a:custGeom>
            <a:avLst/>
            <a:gdLst/>
            <a:ahLst/>
            <a:cxnLst/>
            <a:rect l="l" t="t" r="r" b="b"/>
            <a:pathLst>
              <a:path w="2819400">
                <a:moveTo>
                  <a:pt x="0" y="0"/>
                </a:moveTo>
                <a:lnTo>
                  <a:pt x="2819399" y="0"/>
                </a:lnTo>
              </a:path>
            </a:pathLst>
          </a:custGeom>
          <a:ln w="13715">
            <a:solidFill>
              <a:srgbClr val="00A3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760720" y="386334"/>
            <a:ext cx="2717800" cy="0"/>
          </a:xfrm>
          <a:custGeom>
            <a:avLst/>
            <a:gdLst/>
            <a:ahLst/>
            <a:cxnLst/>
            <a:rect l="l" t="t" r="r" b="b"/>
            <a:pathLst>
              <a:path w="2717800">
                <a:moveTo>
                  <a:pt x="0" y="0"/>
                </a:moveTo>
                <a:lnTo>
                  <a:pt x="2717291" y="0"/>
                </a:lnTo>
              </a:path>
            </a:pathLst>
          </a:custGeom>
          <a:ln w="13715">
            <a:solidFill>
              <a:srgbClr val="00A4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818632" y="40005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548" y="0"/>
                </a:lnTo>
              </a:path>
            </a:pathLst>
          </a:custGeom>
          <a:ln w="13716">
            <a:solidFill>
              <a:srgbClr val="00A4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875020" y="413004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>
                <a:moveTo>
                  <a:pt x="0" y="0"/>
                </a:moveTo>
                <a:lnTo>
                  <a:pt x="2514600" y="0"/>
                </a:lnTo>
              </a:path>
            </a:pathLst>
          </a:custGeom>
          <a:ln w="15239">
            <a:solidFill>
              <a:srgbClr val="00A6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937503" y="425958"/>
            <a:ext cx="2403475" cy="0"/>
          </a:xfrm>
          <a:custGeom>
            <a:avLst/>
            <a:gdLst/>
            <a:ahLst/>
            <a:cxnLst/>
            <a:rect l="l" t="t" r="r" b="b"/>
            <a:pathLst>
              <a:path w="2403475">
                <a:moveTo>
                  <a:pt x="0" y="0"/>
                </a:moveTo>
                <a:lnTo>
                  <a:pt x="2403348" y="0"/>
                </a:lnTo>
              </a:path>
            </a:pathLst>
          </a:custGeom>
          <a:ln w="13715">
            <a:solidFill>
              <a:srgbClr val="00A6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993891" y="438912"/>
            <a:ext cx="2302510" cy="0"/>
          </a:xfrm>
          <a:custGeom>
            <a:avLst/>
            <a:gdLst/>
            <a:ahLst/>
            <a:cxnLst/>
            <a:rect l="l" t="t" r="r" b="b"/>
            <a:pathLst>
              <a:path w="2302509">
                <a:moveTo>
                  <a:pt x="0" y="0"/>
                </a:moveTo>
                <a:lnTo>
                  <a:pt x="2302129" y="0"/>
                </a:lnTo>
              </a:path>
            </a:pathLst>
          </a:custGeom>
          <a:ln w="15240">
            <a:solidFill>
              <a:srgbClr val="00A6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050279" y="451866"/>
            <a:ext cx="2200275" cy="0"/>
          </a:xfrm>
          <a:custGeom>
            <a:avLst/>
            <a:gdLst/>
            <a:ahLst/>
            <a:cxnLst/>
            <a:rect l="l" t="t" r="r" b="b"/>
            <a:pathLst>
              <a:path w="2200275">
                <a:moveTo>
                  <a:pt x="0" y="0"/>
                </a:moveTo>
                <a:lnTo>
                  <a:pt x="2200021" y="0"/>
                </a:lnTo>
              </a:path>
            </a:pathLst>
          </a:custGeom>
          <a:ln w="13715">
            <a:solidFill>
              <a:srgbClr val="00A7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108191" y="464058"/>
            <a:ext cx="2086610" cy="0"/>
          </a:xfrm>
          <a:custGeom>
            <a:avLst/>
            <a:gdLst/>
            <a:ahLst/>
            <a:cxnLst/>
            <a:rect l="l" t="t" r="r" b="b"/>
            <a:pathLst>
              <a:path w="2086609">
                <a:moveTo>
                  <a:pt x="0" y="0"/>
                </a:moveTo>
                <a:lnTo>
                  <a:pt x="2086356" y="0"/>
                </a:lnTo>
              </a:path>
            </a:pathLst>
          </a:custGeom>
          <a:ln w="13715">
            <a:solidFill>
              <a:srgbClr val="00A7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164579" y="477012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421" y="0"/>
                </a:lnTo>
              </a:path>
            </a:pathLst>
          </a:custGeom>
          <a:ln w="15240">
            <a:solidFill>
              <a:srgbClr val="00A7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227064" y="491490"/>
            <a:ext cx="1845945" cy="0"/>
          </a:xfrm>
          <a:custGeom>
            <a:avLst/>
            <a:gdLst/>
            <a:ahLst/>
            <a:cxnLst/>
            <a:rect l="l" t="t" r="r" b="b"/>
            <a:pathLst>
              <a:path w="1845945">
                <a:moveTo>
                  <a:pt x="0" y="0"/>
                </a:moveTo>
                <a:lnTo>
                  <a:pt x="1845564" y="0"/>
                </a:lnTo>
              </a:path>
            </a:pathLst>
          </a:custGeom>
          <a:ln w="13715">
            <a:solidFill>
              <a:srgbClr val="00A8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283452" y="503681"/>
            <a:ext cx="1732280" cy="0"/>
          </a:xfrm>
          <a:custGeom>
            <a:avLst/>
            <a:gdLst/>
            <a:ahLst/>
            <a:cxnLst/>
            <a:rect l="l" t="t" r="r" b="b"/>
            <a:pathLst>
              <a:path w="1732279">
                <a:moveTo>
                  <a:pt x="0" y="0"/>
                </a:moveTo>
                <a:lnTo>
                  <a:pt x="1732152" y="0"/>
                </a:lnTo>
              </a:path>
            </a:pathLst>
          </a:custGeom>
          <a:ln w="13715">
            <a:solidFill>
              <a:srgbClr val="00A8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348984" y="515873"/>
            <a:ext cx="1609090" cy="0"/>
          </a:xfrm>
          <a:custGeom>
            <a:avLst/>
            <a:gdLst/>
            <a:ahLst/>
            <a:cxnLst/>
            <a:rect l="l" t="t" r="r" b="b"/>
            <a:pathLst>
              <a:path w="1609090">
                <a:moveTo>
                  <a:pt x="0" y="0"/>
                </a:moveTo>
                <a:lnTo>
                  <a:pt x="1608709" y="0"/>
                </a:lnTo>
              </a:path>
            </a:pathLst>
          </a:custGeom>
          <a:ln w="13716">
            <a:solidFill>
              <a:srgbClr val="00A9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426708" y="529590"/>
            <a:ext cx="1458595" cy="0"/>
          </a:xfrm>
          <a:custGeom>
            <a:avLst/>
            <a:gdLst/>
            <a:ahLst/>
            <a:cxnLst/>
            <a:rect l="l" t="t" r="r" b="b"/>
            <a:pathLst>
              <a:path w="1458595">
                <a:moveTo>
                  <a:pt x="0" y="0"/>
                </a:moveTo>
                <a:lnTo>
                  <a:pt x="1458467" y="0"/>
                </a:lnTo>
              </a:path>
            </a:pathLst>
          </a:custGeom>
          <a:ln w="13715">
            <a:solidFill>
              <a:srgbClr val="00A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512052" y="543305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7" y="0"/>
                </a:lnTo>
              </a:path>
            </a:pathLst>
          </a:custGeom>
          <a:ln w="13715">
            <a:solidFill>
              <a:srgbClr val="00A9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589776" y="555498"/>
            <a:ext cx="1138555" cy="0"/>
          </a:xfrm>
          <a:custGeom>
            <a:avLst/>
            <a:gdLst/>
            <a:ahLst/>
            <a:cxnLst/>
            <a:rect l="l" t="t" r="r" b="b"/>
            <a:pathLst>
              <a:path w="1138554">
                <a:moveTo>
                  <a:pt x="0" y="0"/>
                </a:moveTo>
                <a:lnTo>
                  <a:pt x="1138427" y="0"/>
                </a:lnTo>
              </a:path>
            </a:pathLst>
          </a:custGeom>
          <a:ln w="13715">
            <a:solidFill>
              <a:srgbClr val="00AA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667500" y="568451"/>
            <a:ext cx="986155" cy="0"/>
          </a:xfrm>
          <a:custGeom>
            <a:avLst/>
            <a:gdLst/>
            <a:ahLst/>
            <a:cxnLst/>
            <a:rect l="l" t="t" r="r" b="b"/>
            <a:pathLst>
              <a:path w="986154">
                <a:moveTo>
                  <a:pt x="0" y="0"/>
                </a:moveTo>
                <a:lnTo>
                  <a:pt x="986027" y="0"/>
                </a:lnTo>
              </a:path>
            </a:pathLst>
          </a:custGeom>
          <a:ln w="15239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780276" y="581405"/>
            <a:ext cx="753110" cy="0"/>
          </a:xfrm>
          <a:custGeom>
            <a:avLst/>
            <a:gdLst/>
            <a:ahLst/>
            <a:cxnLst/>
            <a:rect l="l" t="t" r="r" b="b"/>
            <a:pathLst>
              <a:path w="753109">
                <a:moveTo>
                  <a:pt x="0" y="0"/>
                </a:moveTo>
                <a:lnTo>
                  <a:pt x="752855" y="0"/>
                </a:lnTo>
              </a:path>
            </a:pathLst>
          </a:custGeom>
          <a:ln w="13715">
            <a:solidFill>
              <a:srgbClr val="00AA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102729" y="597725"/>
            <a:ext cx="113664" cy="0"/>
          </a:xfrm>
          <a:custGeom>
            <a:avLst/>
            <a:gdLst/>
            <a:ahLst/>
            <a:cxnLst/>
            <a:rect l="l" t="t" r="r" b="b"/>
            <a:pathLst>
              <a:path w="113665">
                <a:moveTo>
                  <a:pt x="0" y="0"/>
                </a:moveTo>
                <a:lnTo>
                  <a:pt x="113665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013193" y="595312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670" y="0"/>
                </a:lnTo>
              </a:path>
            </a:pathLst>
          </a:custGeom>
          <a:ln w="317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6958583" y="590423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410845" y="0"/>
                </a:lnTo>
              </a:path>
            </a:pathLst>
          </a:custGeom>
          <a:ln w="7365">
            <a:solidFill>
              <a:srgbClr val="00AB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 txBox="1"/>
          <p:nvPr/>
        </p:nvSpPr>
        <p:spPr>
          <a:xfrm>
            <a:off x="267715" y="1173226"/>
            <a:ext cx="8284209" cy="523875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50800" marR="57150">
              <a:lnSpc>
                <a:spcPct val="99500"/>
              </a:lnSpc>
              <a:spcBef>
                <a:spcPts val="115"/>
              </a:spcBef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simplest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of the procedures used to generate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an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initial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feasible 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solution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is NWCM.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It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so called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because we begin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with 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North  West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or upper left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corner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cell of our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transportation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table.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Various 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steps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are given</a:t>
            </a:r>
            <a:endParaRPr sz="2400">
              <a:latin typeface="Times New Roman"/>
              <a:cs typeface="Times New Roman"/>
            </a:endParaRPr>
          </a:p>
          <a:p>
            <a:pPr marL="129539">
              <a:lnSpc>
                <a:spcPct val="100000"/>
              </a:lnSpc>
              <a:spcBef>
                <a:spcPts val="1535"/>
              </a:spcBef>
            </a:pP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Step </a:t>
            </a:r>
            <a:r>
              <a:rPr sz="2400" b="1" dirty="0">
                <a:solidFill>
                  <a:srgbClr val="99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 marL="127000" marR="43180">
              <a:lnSpc>
                <a:spcPct val="99300"/>
              </a:lnSpc>
              <a:spcBef>
                <a:spcPts val="910"/>
              </a:spcBef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Select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the North </a:t>
            </a:r>
            <a:r>
              <a:rPr sz="2400" spc="-10" dirty="0">
                <a:solidFill>
                  <a:srgbClr val="001F5F"/>
                </a:solidFill>
                <a:latin typeface="Times New Roman"/>
                <a:cs typeface="Times New Roman"/>
              </a:rPr>
              <a:t>West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(upper left-hand)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corner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cell of the  transportation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table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and allocate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as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many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units </a:t>
            </a:r>
            <a:r>
              <a:rPr sz="2400" spc="-10" dirty="0">
                <a:solidFill>
                  <a:srgbClr val="001F5F"/>
                </a:solidFill>
                <a:latin typeface="Times New Roman"/>
                <a:cs typeface="Times New Roman"/>
              </a:rPr>
              <a:t>as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possible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equal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to  the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minimum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between available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supply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demand requirement 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i.e.,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min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(S</a:t>
            </a:r>
            <a:r>
              <a:rPr sz="2100" baseline="-21825" dirty="0">
                <a:solidFill>
                  <a:srgbClr val="001F5F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, D</a:t>
            </a:r>
            <a:r>
              <a:rPr sz="2100" baseline="-21825" dirty="0">
                <a:solidFill>
                  <a:srgbClr val="001F5F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).</a:t>
            </a:r>
            <a:endParaRPr sz="2400">
              <a:latin typeface="Times New Roman"/>
              <a:cs typeface="Times New Roman"/>
            </a:endParaRPr>
          </a:p>
          <a:p>
            <a:pPr marL="128270">
              <a:lnSpc>
                <a:spcPct val="100000"/>
              </a:lnSpc>
              <a:spcBef>
                <a:spcPts val="2090"/>
              </a:spcBef>
            </a:pP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Step </a:t>
            </a:r>
            <a:r>
              <a:rPr sz="2400" b="1" dirty="0">
                <a:solidFill>
                  <a:srgbClr val="990000"/>
                </a:solidFill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  <a:p>
            <a:pPr marL="158750" marR="540385">
              <a:lnSpc>
                <a:spcPts val="2860"/>
              </a:lnSpc>
              <a:spcBef>
                <a:spcPts val="2210"/>
              </a:spcBef>
            </a:pP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Adjust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the supply and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demand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numbers in the respective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rows  And columns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allocation.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0" name="object 250"/>
          <p:cNvSpPr/>
          <p:nvPr/>
        </p:nvSpPr>
        <p:spPr>
          <a:xfrm>
            <a:off x="4572" y="202692"/>
            <a:ext cx="9139427" cy="64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0" y="248411"/>
            <a:ext cx="9144000" cy="560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0" y="202692"/>
            <a:ext cx="9144000" cy="8473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 txBox="1">
            <a:spLocks noGrp="1"/>
          </p:cNvSpPr>
          <p:nvPr>
            <p:ph type="title"/>
          </p:nvPr>
        </p:nvSpPr>
        <p:spPr>
          <a:xfrm>
            <a:off x="-12700" y="342645"/>
            <a:ext cx="88531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4820" algn="l"/>
              </a:tabLst>
            </a:pPr>
            <a:r>
              <a:rPr sz="4400" strike="sngStrike" dirty="0">
                <a:solidFill>
                  <a:srgbClr val="7E0000"/>
                </a:solidFill>
                <a:latin typeface="Calibri"/>
                <a:cs typeface="Calibri"/>
              </a:rPr>
              <a:t> 	N</a:t>
            </a:r>
            <a:r>
              <a:rPr sz="4400" strike="noStrike" dirty="0">
                <a:solidFill>
                  <a:srgbClr val="7E0000"/>
                </a:solidFill>
                <a:latin typeface="Calibri"/>
                <a:cs typeface="Calibri"/>
              </a:rPr>
              <a:t>orth West </a:t>
            </a:r>
            <a:r>
              <a:rPr sz="4400" strike="noStrike" spc="-5" dirty="0">
                <a:solidFill>
                  <a:srgbClr val="7E0000"/>
                </a:solidFill>
                <a:latin typeface="Calibri"/>
                <a:cs typeface="Calibri"/>
              </a:rPr>
              <a:t>Corner </a:t>
            </a:r>
            <a:r>
              <a:rPr sz="4400" strike="noStrike" spc="40" dirty="0">
                <a:solidFill>
                  <a:srgbClr val="7E0000"/>
                </a:solidFill>
                <a:latin typeface="Calibri"/>
                <a:cs typeface="Calibri"/>
              </a:rPr>
              <a:t>Method</a:t>
            </a:r>
            <a:r>
              <a:rPr sz="4400" strike="sngStrike" spc="-295" dirty="0">
                <a:solidFill>
                  <a:srgbClr val="7E0000"/>
                </a:solidFill>
                <a:latin typeface="Calibri"/>
                <a:cs typeface="Calibri"/>
              </a:rPr>
              <a:t> </a:t>
            </a:r>
            <a:r>
              <a:rPr sz="4400" strike="sngStrike" spc="-5" dirty="0">
                <a:solidFill>
                  <a:srgbClr val="7E0000"/>
                </a:solidFill>
                <a:latin typeface="Calibri"/>
                <a:cs typeface="Calibri"/>
              </a:rPr>
              <a:t>(</a:t>
            </a:r>
            <a:r>
              <a:rPr sz="4400" strike="noStrike" spc="-5" dirty="0">
                <a:solidFill>
                  <a:srgbClr val="7E0000"/>
                </a:solidFill>
                <a:latin typeface="Calibri"/>
                <a:cs typeface="Calibri"/>
              </a:rPr>
              <a:t>NWCM)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1048</TotalTime>
  <Words>1424</Words>
  <Application>Microsoft Office PowerPoint</Application>
  <PresentationFormat>On-screen Show (4:3)</PresentationFormat>
  <Paragraphs>168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Symbol</vt:lpstr>
      <vt:lpstr>Times New Roman</vt:lpstr>
      <vt:lpstr>Wingdings</vt:lpstr>
      <vt:lpstr>Office Theme</vt:lpstr>
      <vt:lpstr>A       LECTURE  ON TRANSPORTATION MODEL</vt:lpstr>
      <vt:lpstr>Outline</vt:lpstr>
      <vt:lpstr>Operation Research</vt:lpstr>
      <vt:lpstr>Introduction</vt:lpstr>
      <vt:lpstr>PowerPoint Presentation</vt:lpstr>
      <vt:lpstr>PowerPoint Presentation</vt:lpstr>
      <vt:lpstr>Steps to solve a transportation problem</vt:lpstr>
      <vt:lpstr>Finding an Initial Feasible Solution</vt:lpstr>
      <vt:lpstr>  North West Corner Method (NWCM)</vt:lpstr>
      <vt:lpstr>PowerPoint Presentation</vt:lpstr>
      <vt:lpstr>PowerPoint Presentation</vt:lpstr>
      <vt:lpstr>PowerPoint Presentation</vt:lpstr>
      <vt:lpstr>  Least Cost Method</vt:lpstr>
      <vt:lpstr>Repeat Steps 1 and 2 for the reduced table until the entire supply at  different plants is exhausted to satisfied the demand at different  warehouses.</vt:lpstr>
      <vt:lpstr>  Vogel’s Approximation Method</vt:lpstr>
      <vt:lpstr>PowerPoint Presentation</vt:lpstr>
      <vt:lpstr>PowerPoint Presentation</vt:lpstr>
      <vt:lpstr>  Finding the Optimal Solution </vt:lpstr>
      <vt:lpstr>Stepping-Stone Method</vt:lpstr>
      <vt:lpstr>Modified Distribution (MODI) Method</vt:lpstr>
      <vt:lpstr>  Contd..</vt:lpstr>
      <vt:lpstr>Model to be optimized</vt:lpstr>
      <vt:lpstr>Example</vt:lpstr>
      <vt:lpstr>PowerPoint Presentation</vt:lpstr>
      <vt:lpstr>Decision variable</vt:lpstr>
      <vt:lpstr>Objective function</vt:lpstr>
      <vt:lpstr>Constraints</vt:lpstr>
      <vt:lpstr>MODI Method (u-v method)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Special Cases in Transportation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      LECTURE  ON TRANSPORTATION MODEL</dc:title>
  <dc:creator>COEP</dc:creator>
  <cp:lastModifiedBy>Dr.B. Rajiv</cp:lastModifiedBy>
  <cp:revision>115</cp:revision>
  <dcterms:created xsi:type="dcterms:W3CDTF">2020-08-31T07:04:55Z</dcterms:created>
  <dcterms:modified xsi:type="dcterms:W3CDTF">2022-09-21T04:54:37Z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2020-08-31T00:00:00Z</vt:filetime>
  </property>
  <property fmtid="{D5CDD505-2E9C-101B-9397-08002B2CF9AE}" pid="3" name="Creator">
    <vt:lpwstr>Microsoft® Word 2016</vt:lpwstr>
  </property>
  <property fmtid="{D5CDD505-2E9C-101B-9397-08002B2CF9AE}" pid="4" name="LastSaved">
    <vt:filetime>2020-08-31T00:00:00Z</vt:filetime>
  </property>
</Properties>
</file>